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70" r:id="rId6"/>
    <p:sldId id="371" r:id="rId7"/>
    <p:sldId id="369" r:id="rId8"/>
    <p:sldId id="372" r:id="rId9"/>
    <p:sldId id="37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Módulo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Rotas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4 </a:t>
            </a:r>
            <a:r>
              <a:rPr lang="pt-BR" b="1" dirty="0"/>
              <a:t>- Rotas</a:t>
            </a:r>
            <a:endParaRPr lang="pt-BR" dirty="0"/>
          </a:p>
          <a:p>
            <a:pPr lvl="1" fontAlgn="base"/>
            <a:r>
              <a:rPr lang="pt-BR" dirty="0"/>
              <a:t>Criando rotas customizadas</a:t>
            </a:r>
          </a:p>
          <a:p>
            <a:pPr lvl="1" fontAlgn="base"/>
            <a:r>
              <a:rPr lang="pt-BR" dirty="0"/>
              <a:t>Restringindo rotas</a:t>
            </a:r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Restringindo Rotas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4 – Aula 2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Restrições nas rotas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O atributo </a:t>
            </a:r>
            <a:r>
              <a:rPr lang="pt-BR" dirty="0" err="1" smtClean="0"/>
              <a:t>route</a:t>
            </a:r>
            <a:r>
              <a:rPr lang="pt-BR" dirty="0" smtClean="0"/>
              <a:t> permite a aplicação de restrições nas rotas</a:t>
            </a:r>
          </a:p>
          <a:p>
            <a:pPr fontAlgn="base"/>
            <a:r>
              <a:rPr lang="pt-BR" dirty="0" smtClean="0"/>
              <a:t>O atributo abaixo está restrito a receber apenas parâmetros inteiros:</a:t>
            </a:r>
          </a:p>
          <a:p>
            <a:pPr lvl="1" fontAlgn="base"/>
            <a:r>
              <a:rPr lang="pt-BR" dirty="0" smtClean="0"/>
              <a:t>[</a:t>
            </a:r>
            <a:r>
              <a:rPr lang="pt-BR" dirty="0" err="1" smtClean="0"/>
              <a:t>route</a:t>
            </a:r>
            <a:r>
              <a:rPr lang="pt-BR" dirty="0" smtClean="0"/>
              <a:t>(“produto/detalhes/{</a:t>
            </a:r>
            <a:r>
              <a:rPr lang="pt-BR" dirty="0" err="1" smtClean="0"/>
              <a:t>id:</a:t>
            </a:r>
            <a:r>
              <a:rPr lang="pt-BR" dirty="0" err="1" smtClean="0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pt-BR" dirty="0" smtClean="0"/>
              <a:t>}”)]</a:t>
            </a:r>
          </a:p>
          <a:p>
            <a:pPr fontAlgn="base"/>
            <a:r>
              <a:rPr lang="pt-BR" dirty="0" smtClean="0"/>
              <a:t>Estas restrições interferem em como as rotas são chamadas</a:t>
            </a:r>
          </a:p>
          <a:p>
            <a:pPr fontAlgn="base"/>
            <a:r>
              <a:rPr lang="pt-BR" dirty="0" smtClean="0"/>
              <a:t>Por exemplo, se houverem duas rotas</a:t>
            </a:r>
          </a:p>
          <a:p>
            <a:pPr lvl="1" fontAlgn="base"/>
            <a:r>
              <a:rPr lang="pt-BR" dirty="0"/>
              <a:t>[</a:t>
            </a:r>
            <a:r>
              <a:rPr lang="pt-BR" dirty="0" err="1"/>
              <a:t>route</a:t>
            </a:r>
            <a:r>
              <a:rPr lang="pt-BR" dirty="0"/>
              <a:t>(“produto/detalhes</a:t>
            </a:r>
            <a:r>
              <a:rPr lang="pt-BR" dirty="0" smtClean="0"/>
              <a:t>/{</a:t>
            </a:r>
            <a:r>
              <a:rPr lang="pt-BR" dirty="0" err="1" smtClean="0">
                <a:solidFill>
                  <a:schemeClr val="bg2">
                    <a:lumMod val="10000"/>
                  </a:schemeClr>
                </a:solidFill>
              </a:rPr>
              <a:t>name</a:t>
            </a:r>
            <a:r>
              <a:rPr lang="pt-BR" dirty="0" smtClean="0"/>
              <a:t>}”)]</a:t>
            </a:r>
            <a:endParaRPr lang="pt-BR" dirty="0"/>
          </a:p>
          <a:p>
            <a:pPr lvl="1" fontAlgn="base"/>
            <a:r>
              <a:rPr lang="pt-BR" dirty="0"/>
              <a:t>[</a:t>
            </a:r>
            <a:r>
              <a:rPr lang="pt-BR" dirty="0" err="1"/>
              <a:t>route</a:t>
            </a:r>
            <a:r>
              <a:rPr lang="pt-BR" dirty="0"/>
              <a:t>(“produto/detalhes/{</a:t>
            </a:r>
            <a:r>
              <a:rPr lang="pt-BR" dirty="0" err="1"/>
              <a:t>id: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pt-BR" dirty="0"/>
              <a:t>}”)]</a:t>
            </a:r>
          </a:p>
          <a:p>
            <a:pPr fontAlgn="base"/>
            <a:r>
              <a:rPr lang="pt-BR" dirty="0" smtClean="0"/>
              <a:t>Caso um inteiro seja informado, a segunda rota será executada, caso contrário, a primeira.</a:t>
            </a:r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114" y="1021492"/>
            <a:ext cx="69723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1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Restrições nas rotas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As restrições nas rotas podem ser cumulativas</a:t>
            </a:r>
          </a:p>
          <a:p>
            <a:pPr lvl="1" fontAlgn="base"/>
            <a:r>
              <a:rPr lang="pt-BR" dirty="0"/>
              <a:t>[</a:t>
            </a:r>
            <a:r>
              <a:rPr lang="pt-BR" dirty="0" err="1"/>
              <a:t>Route</a:t>
            </a:r>
            <a:r>
              <a:rPr lang="pt-BR" dirty="0" smtClean="0"/>
              <a:t>(“produto/{</a:t>
            </a:r>
            <a:r>
              <a:rPr lang="pt-BR" dirty="0" err="1"/>
              <a:t>id: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pt-BR" dirty="0" err="1"/>
              <a:t>: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</a:rPr>
              <a:t>min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(1)</a:t>
            </a:r>
            <a:r>
              <a:rPr lang="pt-BR" dirty="0"/>
              <a:t>}")]</a:t>
            </a:r>
          </a:p>
          <a:p>
            <a:pPr lvl="1" fontAlgn="base"/>
            <a:r>
              <a:rPr lang="pt-BR" dirty="0" smtClean="0"/>
              <a:t>Este caso limitamos a rota a um inteiro, e este inteiro deve ser maior ou igual a 1</a:t>
            </a:r>
          </a:p>
          <a:p>
            <a:pPr fontAlgn="base"/>
            <a:r>
              <a:rPr lang="pt-BR" dirty="0" smtClean="0"/>
              <a:t>Veja outro exemplo</a:t>
            </a:r>
          </a:p>
          <a:p>
            <a:pPr lvl="1" fontAlgn="base"/>
            <a:r>
              <a:rPr lang="pt-BR" dirty="0"/>
              <a:t>[</a:t>
            </a:r>
            <a:r>
              <a:rPr lang="pt-BR" dirty="0" err="1"/>
              <a:t>Route</a:t>
            </a:r>
            <a:r>
              <a:rPr lang="pt-BR" dirty="0" smtClean="0"/>
              <a:t>(“produtos/{</a:t>
            </a:r>
            <a:r>
              <a:rPr lang="pt-BR" dirty="0" err="1" smtClean="0"/>
              <a:t>categoria:</a:t>
            </a:r>
            <a:r>
              <a:rPr lang="pt-BR" dirty="0" err="1" smtClean="0">
                <a:solidFill>
                  <a:schemeClr val="bg2">
                    <a:lumMod val="10000"/>
                  </a:schemeClr>
                </a:solidFill>
              </a:rPr>
              <a:t>maxlength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(3)</a:t>
            </a:r>
            <a:r>
              <a:rPr lang="pt-BR" dirty="0" smtClean="0">
                <a:solidFill>
                  <a:srgbClr val="FFFF00"/>
                </a:solidFill>
              </a:rPr>
              <a:t>?</a:t>
            </a:r>
            <a:r>
              <a:rPr lang="pt-BR" dirty="0" smtClean="0"/>
              <a:t>}")]</a:t>
            </a:r>
          </a:p>
          <a:p>
            <a:pPr lvl="1" fontAlgn="base"/>
            <a:r>
              <a:rPr lang="pt-BR" dirty="0" smtClean="0"/>
              <a:t>Neste caso, limitamos a categoria a no máximo 3 caracteres e adicionando o sinal “?” tornamos ela </a:t>
            </a:r>
            <a:r>
              <a:rPr lang="pt-BR" b="1" u="sng" dirty="0" smtClean="0"/>
              <a:t>não obrigatória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8255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Restringindo rotas</a:t>
            </a:r>
          </a:p>
        </p:txBody>
      </p:sp>
    </p:spTree>
    <p:extLst>
      <p:ext uri="{BB962C8B-B14F-4D97-AF65-F5344CB8AC3E}">
        <p14:creationId xmlns:p14="http://schemas.microsoft.com/office/powerpoint/2010/main" val="298588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Customizando as restrições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Podemos criar nossa própria restrição para rota</a:t>
            </a:r>
          </a:p>
          <a:p>
            <a:pPr fontAlgn="base"/>
            <a:r>
              <a:rPr lang="pt-BR" dirty="0" smtClean="0"/>
              <a:t>Basta criar uma classe e implementar a interface </a:t>
            </a:r>
            <a:r>
              <a:rPr lang="pt-BR" dirty="0" err="1" smtClean="0"/>
              <a:t>IRouteConstraint</a:t>
            </a:r>
            <a:endParaRPr lang="pt-BR" dirty="0" smtClean="0"/>
          </a:p>
          <a:p>
            <a:pPr fontAlgn="base"/>
            <a:r>
              <a:rPr lang="pt-BR" dirty="0" smtClean="0"/>
              <a:t>Muito útil quando trabalhamos com enumeradores por exemplo</a:t>
            </a:r>
          </a:p>
          <a:p>
            <a:pPr fontAlgn="base"/>
            <a:r>
              <a:rPr lang="pt-BR" dirty="0" smtClean="0"/>
              <a:t>Dada a classe construída, é necessário adicionar a restrição a lista de restrições padrão</a:t>
            </a:r>
          </a:p>
          <a:p>
            <a:pPr lvl="1"/>
            <a:r>
              <a:rPr lang="pt-BR" dirty="0"/>
              <a:t>var </a:t>
            </a:r>
            <a:r>
              <a:rPr lang="pt-BR" dirty="0" err="1"/>
              <a:t>constraintsResolver</a:t>
            </a:r>
            <a:r>
              <a:rPr lang="pt-BR" dirty="0"/>
              <a:t> = new </a:t>
            </a:r>
            <a:r>
              <a:rPr lang="pt-BR" dirty="0" err="1"/>
              <a:t>DefaultInlineConstraintResolver</a:t>
            </a:r>
            <a:r>
              <a:rPr lang="pt-BR" dirty="0"/>
              <a:t>();</a:t>
            </a:r>
          </a:p>
          <a:p>
            <a:pPr lvl="1"/>
            <a:r>
              <a:rPr lang="pt-BR" dirty="0" err="1" smtClean="0"/>
              <a:t>constraintsResolver.ConstraintMap.Add</a:t>
            </a:r>
            <a:r>
              <a:rPr lang="pt-BR" dirty="0" smtClean="0"/>
              <a:t>(“</a:t>
            </a:r>
            <a:r>
              <a:rPr lang="pt-BR" dirty="0" err="1" smtClean="0"/>
              <a:t>tipoproduto</a:t>
            </a:r>
            <a:r>
              <a:rPr lang="pt-BR" dirty="0" smtClean="0"/>
              <a:t>",</a:t>
            </a:r>
            <a:r>
              <a:rPr lang="pt-BR" dirty="0"/>
              <a:t> </a:t>
            </a:r>
            <a:r>
              <a:rPr lang="pt-BR" dirty="0" err="1" smtClean="0"/>
              <a:t>typeof</a:t>
            </a:r>
            <a:r>
              <a:rPr lang="pt-BR" dirty="0" smtClean="0"/>
              <a:t>(</a:t>
            </a:r>
            <a:r>
              <a:rPr lang="pt-BR" dirty="0" err="1" smtClean="0"/>
              <a:t>tipoprodutoConstraint</a:t>
            </a:r>
            <a:r>
              <a:rPr lang="pt-BR" dirty="0"/>
              <a:t>));</a:t>
            </a:r>
          </a:p>
          <a:p>
            <a:pPr lvl="1"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47805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smtClean="0"/>
              <a:t>Criando </a:t>
            </a:r>
            <a:r>
              <a:rPr lang="pt-BR" smtClean="0"/>
              <a:t>Restrições </a:t>
            </a:r>
            <a:r>
              <a:rPr lang="pt-BR" dirty="0" smtClean="0"/>
              <a:t>customizadas</a:t>
            </a:r>
          </a:p>
        </p:txBody>
      </p:sp>
    </p:spTree>
    <p:extLst>
      <p:ext uri="{BB962C8B-B14F-4D97-AF65-F5344CB8AC3E}">
        <p14:creationId xmlns:p14="http://schemas.microsoft.com/office/powerpoint/2010/main" val="3447618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219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Bebas Neue</vt:lpstr>
      <vt:lpstr>FFF Tusj</vt:lpstr>
      <vt:lpstr>Tema do Office</vt:lpstr>
      <vt:lpstr>Módulo 4</vt:lpstr>
      <vt:lpstr>Módulo 4 - Agenda</vt:lpstr>
      <vt:lpstr>Restringindo Rotas</vt:lpstr>
      <vt:lpstr>Restrições nas rotas</vt:lpstr>
      <vt:lpstr>Apresentação do PowerPoint</vt:lpstr>
      <vt:lpstr>Restrições nas rotas</vt:lpstr>
      <vt:lpstr>DEMO</vt:lpstr>
      <vt:lpstr>Customizando as restrições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85</cp:revision>
  <dcterms:created xsi:type="dcterms:W3CDTF">2015-02-23T22:14:06Z</dcterms:created>
  <dcterms:modified xsi:type="dcterms:W3CDTF">2015-06-26T12:54:52Z</dcterms:modified>
</cp:coreProperties>
</file>