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71" r:id="rId7"/>
    <p:sldId id="3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Filtros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4 - Filtros</a:t>
            </a:r>
            <a:endParaRPr lang="pt-BR" dirty="0"/>
          </a:p>
          <a:p>
            <a:pPr lvl="1" fontAlgn="base"/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endParaRPr lang="pt-BR" dirty="0"/>
          </a:p>
          <a:p>
            <a:pPr lvl="1" fontAlgn="base"/>
            <a:r>
              <a:rPr lang="pt-BR" dirty="0"/>
              <a:t>Global </a:t>
            </a:r>
            <a:r>
              <a:rPr lang="pt-BR" dirty="0" err="1"/>
              <a:t>Filters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5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fontAlgn="base"/>
            <a:r>
              <a:rPr lang="en-US" dirty="0" smtClean="0"/>
              <a:t>Action filter é um </a:t>
            </a:r>
            <a:r>
              <a:rPr lang="en-US" dirty="0" err="1" smtClean="0"/>
              <a:t>atributo</a:t>
            </a:r>
            <a:r>
              <a:rPr lang="en-US" dirty="0" smtClean="0"/>
              <a:t>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action </a:t>
            </a:r>
            <a:r>
              <a:rPr lang="en-US" dirty="0" err="1" smtClean="0"/>
              <a:t>ou</a:t>
            </a:r>
            <a:r>
              <a:rPr lang="en-US" dirty="0" smtClean="0"/>
              <a:t> um controller</a:t>
            </a:r>
          </a:p>
          <a:p>
            <a:pPr fontAlgn="base"/>
            <a:r>
              <a:rPr lang="en-US" dirty="0" smtClean="0"/>
              <a:t>Uma action/controller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endParaRPr lang="en-US" dirty="0" smtClean="0"/>
          </a:p>
          <a:p>
            <a:pPr fontAlgn="base"/>
            <a:r>
              <a:rPr lang="pt-BR" dirty="0" smtClean="0"/>
              <a:t>Existem 4 tipos de filtros</a:t>
            </a:r>
          </a:p>
          <a:p>
            <a:pPr lvl="1" fontAlgn="base"/>
            <a:r>
              <a:rPr lang="pt-BR" dirty="0" err="1" smtClean="0"/>
              <a:t>Authorization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endParaRPr lang="pt-BR" dirty="0" smtClean="0"/>
          </a:p>
          <a:p>
            <a:pPr lvl="2" fontAlgn="base"/>
            <a:r>
              <a:rPr lang="pt-BR" dirty="0" smtClean="0"/>
              <a:t>Implementam autorização</a:t>
            </a:r>
            <a:endParaRPr lang="pt-BR" dirty="0"/>
          </a:p>
          <a:p>
            <a:pPr lvl="1" fontAlgn="base"/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endParaRPr lang="pt-BR" dirty="0" smtClean="0"/>
          </a:p>
          <a:p>
            <a:pPr lvl="2" fontAlgn="base"/>
            <a:r>
              <a:rPr lang="pt-BR" dirty="0" smtClean="0"/>
              <a:t>Genéricos, implementam de </a:t>
            </a:r>
            <a:r>
              <a:rPr lang="pt-BR" dirty="0" err="1" smtClean="0"/>
              <a:t>iactionfilter</a:t>
            </a:r>
            <a:endParaRPr lang="pt-BR" dirty="0" smtClean="0"/>
          </a:p>
          <a:p>
            <a:pPr lvl="1" fontAlgn="base"/>
            <a:r>
              <a:rPr lang="pt-BR" dirty="0" err="1" smtClean="0"/>
              <a:t>Result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endParaRPr lang="pt-BR" dirty="0" smtClean="0"/>
          </a:p>
          <a:p>
            <a:pPr lvl="2" fontAlgn="base"/>
            <a:r>
              <a:rPr lang="pt-BR" dirty="0" smtClean="0"/>
              <a:t>Formatam os resultados, Implementam </a:t>
            </a:r>
            <a:r>
              <a:rPr lang="pt-BR" dirty="0" err="1" smtClean="0"/>
              <a:t>IResultFilter</a:t>
            </a:r>
            <a:endParaRPr lang="pt-BR" dirty="0" smtClean="0"/>
          </a:p>
          <a:p>
            <a:pPr lvl="1" fontAlgn="base"/>
            <a:r>
              <a:rPr lang="pt-BR" dirty="0" err="1" smtClean="0"/>
              <a:t>Exception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endParaRPr lang="pt-BR" dirty="0" smtClean="0"/>
          </a:p>
          <a:p>
            <a:pPr lvl="2" fontAlgn="base"/>
            <a:r>
              <a:rPr lang="pt-BR" dirty="0" smtClean="0"/>
              <a:t>Tratam exceções, Implementa </a:t>
            </a:r>
            <a:r>
              <a:rPr lang="pt-BR" dirty="0" err="1" smtClean="0"/>
              <a:t>IExceptionFilter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Os filtros possuem uma ordem de execução</a:t>
            </a:r>
          </a:p>
          <a:p>
            <a:pPr fontAlgn="base"/>
            <a:r>
              <a:rPr lang="pt-BR" dirty="0" smtClean="0"/>
              <a:t>Esta ordem é </a:t>
            </a:r>
          </a:p>
          <a:p>
            <a:pPr lvl="1" fontAlgn="base"/>
            <a:r>
              <a:rPr lang="pt-BR" dirty="0" err="1"/>
              <a:t>Authorization</a:t>
            </a:r>
            <a:r>
              <a:rPr lang="pt-BR" dirty="0"/>
              <a:t> </a:t>
            </a:r>
            <a:r>
              <a:rPr lang="pt-BR" dirty="0" err="1"/>
              <a:t>filters</a:t>
            </a:r>
            <a:endParaRPr lang="pt-BR" dirty="0"/>
          </a:p>
          <a:p>
            <a:pPr lvl="1" fontAlgn="base"/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/>
              <a:t>filters</a:t>
            </a:r>
            <a:endParaRPr lang="pt-BR" dirty="0"/>
          </a:p>
          <a:p>
            <a:pPr lvl="1" fontAlgn="base"/>
            <a:r>
              <a:rPr lang="pt-BR" dirty="0" err="1" smtClean="0"/>
              <a:t>Result</a:t>
            </a:r>
            <a:r>
              <a:rPr lang="pt-BR" dirty="0" smtClean="0"/>
              <a:t> </a:t>
            </a:r>
            <a:r>
              <a:rPr lang="pt-BR" dirty="0" err="1"/>
              <a:t>filters</a:t>
            </a:r>
            <a:endParaRPr lang="pt-BR" dirty="0"/>
          </a:p>
          <a:p>
            <a:pPr lvl="1" fontAlgn="base"/>
            <a:r>
              <a:rPr lang="pt-BR" dirty="0" err="1" smtClean="0"/>
              <a:t>Exception</a:t>
            </a:r>
            <a:r>
              <a:rPr lang="pt-BR" dirty="0" smtClean="0"/>
              <a:t> </a:t>
            </a:r>
            <a:r>
              <a:rPr lang="pt-BR" dirty="0" err="1"/>
              <a:t>filters</a:t>
            </a:r>
            <a:endParaRPr lang="pt-BR" dirty="0"/>
          </a:p>
          <a:p>
            <a:pPr lvl="1"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88726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en-US" dirty="0" smtClean="0"/>
              <a:t>O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, que </a:t>
            </a:r>
            <a:r>
              <a:rPr lang="en-US" dirty="0" err="1" smtClean="0"/>
              <a:t>implementa</a:t>
            </a:r>
            <a:r>
              <a:rPr lang="en-US" dirty="0" smtClean="0"/>
              <a:t> o </a:t>
            </a:r>
            <a:r>
              <a:rPr lang="en-US" dirty="0" err="1" smtClean="0"/>
              <a:t>iactionfilterattribute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OnActionExecuting</a:t>
            </a:r>
            <a:endParaRPr lang="en-US" dirty="0" smtClean="0"/>
          </a:p>
          <a:p>
            <a:pPr lvl="2" fontAlgn="base"/>
            <a:r>
              <a:rPr lang="en-US" dirty="0" err="1" smtClean="0"/>
              <a:t>Executado</a:t>
            </a:r>
            <a:r>
              <a:rPr lang="en-US" dirty="0" smtClean="0"/>
              <a:t> antes da </a:t>
            </a:r>
            <a:r>
              <a:rPr lang="en-US" dirty="0" err="1" smtClean="0"/>
              <a:t>chamada</a:t>
            </a:r>
            <a:r>
              <a:rPr lang="en-US" dirty="0" smtClean="0"/>
              <a:t> a action</a:t>
            </a:r>
          </a:p>
          <a:p>
            <a:pPr lvl="1" fontAlgn="base"/>
            <a:r>
              <a:rPr lang="en-US" dirty="0" err="1" smtClean="0"/>
              <a:t>OnActionExecuted</a:t>
            </a:r>
            <a:endParaRPr lang="en-US" dirty="0" smtClean="0"/>
          </a:p>
          <a:p>
            <a:pPr lvl="2" fontAlgn="base"/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chamada</a:t>
            </a:r>
            <a:r>
              <a:rPr lang="en-US" dirty="0" smtClean="0"/>
              <a:t> a action</a:t>
            </a:r>
            <a:endParaRPr lang="en-US" dirty="0"/>
          </a:p>
          <a:p>
            <a:pPr lvl="1" fontAlgn="base"/>
            <a:r>
              <a:rPr lang="en-US" dirty="0" err="1" smtClean="0"/>
              <a:t>OnResultExecuting</a:t>
            </a:r>
            <a:endParaRPr lang="en-US" dirty="0"/>
          </a:p>
          <a:p>
            <a:pPr lvl="2" fontAlgn="base"/>
            <a:r>
              <a:rPr lang="en-US" dirty="0" err="1" smtClean="0"/>
              <a:t>Executado</a:t>
            </a:r>
            <a:r>
              <a:rPr lang="en-US" dirty="0" smtClean="0"/>
              <a:t> antes do </a:t>
            </a:r>
            <a:r>
              <a:rPr lang="en-US" dirty="0" err="1" smtClean="0"/>
              <a:t>retorno</a:t>
            </a:r>
            <a:r>
              <a:rPr lang="en-US" dirty="0" smtClean="0"/>
              <a:t> do </a:t>
            </a:r>
            <a:r>
              <a:rPr lang="en-US" dirty="0" err="1" smtClean="0"/>
              <a:t>resultado</a:t>
            </a:r>
            <a:r>
              <a:rPr lang="en-US" dirty="0" smtClean="0"/>
              <a:t> da action</a:t>
            </a:r>
            <a:endParaRPr lang="en-US" dirty="0"/>
          </a:p>
          <a:p>
            <a:pPr lvl="1" fontAlgn="base"/>
            <a:r>
              <a:rPr lang="en-US" dirty="0" err="1" smtClean="0"/>
              <a:t>OnResultExecuted</a:t>
            </a:r>
            <a:endParaRPr lang="en-US" dirty="0" smtClean="0"/>
          </a:p>
          <a:p>
            <a:pPr lvl="2" fontAlgn="base"/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do </a:t>
            </a:r>
            <a:r>
              <a:rPr lang="en-US" dirty="0" err="1" smtClean="0"/>
              <a:t>retorno</a:t>
            </a:r>
            <a:r>
              <a:rPr lang="en-US" dirty="0" smtClean="0"/>
              <a:t> do </a:t>
            </a:r>
            <a:r>
              <a:rPr lang="en-US" dirty="0" err="1" smtClean="0"/>
              <a:t>reusltado</a:t>
            </a:r>
            <a:r>
              <a:rPr lang="en-US" dirty="0" smtClean="0"/>
              <a:t> da action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6559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endParaRPr lang="pt-BR" dirty="0" smtClean="0"/>
          </a:p>
          <a:p>
            <a:pPr fontAlgn="base"/>
            <a:r>
              <a:rPr lang="pt-BR" dirty="0" smtClean="0"/>
              <a:t>Utilizando o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r>
              <a:rPr lang="pt-BR" dirty="0" smtClean="0"/>
              <a:t> nas </a:t>
            </a:r>
            <a:r>
              <a:rPr lang="pt-BR" dirty="0" err="1" smtClean="0"/>
              <a:t>actions</a:t>
            </a:r>
            <a:endParaRPr lang="pt-BR" dirty="0" smtClean="0"/>
          </a:p>
          <a:p>
            <a:pPr fontAlgn="base"/>
            <a:r>
              <a:rPr lang="pt-BR" dirty="0" smtClean="0"/>
              <a:t>Utilizando o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r>
              <a:rPr lang="pt-BR" dirty="0" smtClean="0"/>
              <a:t> no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fontAlgn="base"/>
            <a:r>
              <a:rPr lang="pt-BR" dirty="0" smtClean="0"/>
              <a:t>Criando um </a:t>
            </a:r>
            <a:r>
              <a:rPr lang="pt-BR" dirty="0" err="1" smtClean="0"/>
              <a:t>authorization</a:t>
            </a:r>
            <a:r>
              <a:rPr lang="pt-BR" dirty="0" smtClean="0"/>
              <a:t> </a:t>
            </a:r>
            <a:r>
              <a:rPr lang="pt-BR" smtClean="0"/>
              <a:t>filter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161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FFF Tusj</vt:lpstr>
      <vt:lpstr>Tema do Office</vt:lpstr>
      <vt:lpstr>Módulo 5</vt:lpstr>
      <vt:lpstr>Módulo 5 - Agenda</vt:lpstr>
      <vt:lpstr>Action Filters</vt:lpstr>
      <vt:lpstr>Filtros</vt:lpstr>
      <vt:lpstr>Filtros</vt:lpstr>
      <vt:lpstr>Filtros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88</cp:revision>
  <dcterms:created xsi:type="dcterms:W3CDTF">2015-02-23T22:14:06Z</dcterms:created>
  <dcterms:modified xsi:type="dcterms:W3CDTF">2015-06-25T01:51:30Z</dcterms:modified>
</cp:coreProperties>
</file>