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Filtros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4 - Filtros</a:t>
            </a:r>
            <a:endParaRPr lang="pt-BR" dirty="0"/>
          </a:p>
          <a:p>
            <a:pPr lvl="1" fontAlgn="base"/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endParaRPr lang="pt-BR" dirty="0"/>
          </a:p>
          <a:p>
            <a:pPr lvl="1" fontAlgn="base"/>
            <a:r>
              <a:rPr lang="pt-BR" dirty="0"/>
              <a:t>Global </a:t>
            </a:r>
            <a:r>
              <a:rPr lang="pt-BR" dirty="0" err="1"/>
              <a:t>Filters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Global </a:t>
            </a:r>
            <a:r>
              <a:rPr lang="pt-BR" dirty="0" err="1" smtClean="0"/>
              <a:t>Filters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5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 Globais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Os filtros criados podem ser implementados globalmente</a:t>
            </a:r>
          </a:p>
          <a:p>
            <a:pPr fontAlgn="base"/>
            <a:r>
              <a:rPr lang="pt-BR" dirty="0" smtClean="0"/>
              <a:t>Evita a necessidade de decorar as </a:t>
            </a:r>
            <a:r>
              <a:rPr lang="pt-BR" dirty="0" err="1" smtClean="0"/>
              <a:t>actions</a:t>
            </a:r>
            <a:r>
              <a:rPr lang="pt-BR" dirty="0" smtClean="0"/>
              <a:t> ou </a:t>
            </a:r>
            <a:r>
              <a:rPr lang="pt-BR" dirty="0" err="1" smtClean="0"/>
              <a:t>controllers</a:t>
            </a:r>
            <a:endParaRPr lang="pt-BR" dirty="0" smtClean="0"/>
          </a:p>
          <a:p>
            <a:pPr fontAlgn="base"/>
            <a:r>
              <a:rPr lang="pt-BR" dirty="0" smtClean="0"/>
              <a:t>Não tem perigo de esquecer</a:t>
            </a:r>
          </a:p>
          <a:p>
            <a:pPr fontAlgn="base"/>
            <a:r>
              <a:rPr lang="pt-BR" dirty="0" smtClean="0"/>
              <a:t>Com o filtro criado, é só registrá-lo no </a:t>
            </a:r>
            <a:r>
              <a:rPr lang="pt-BR" dirty="0" err="1" smtClean="0"/>
              <a:t>global.asax</a:t>
            </a:r>
            <a:endParaRPr lang="pt-BR" dirty="0" smtClean="0"/>
          </a:p>
          <a:p>
            <a:pPr lvl="1" fontAlgn="base"/>
            <a:r>
              <a:rPr lang="pt-BR" dirty="0" err="1"/>
              <a:t>GlobalFilters.Filters.Add</a:t>
            </a:r>
            <a:r>
              <a:rPr lang="pt-BR" dirty="0"/>
              <a:t>(new </a:t>
            </a:r>
            <a:r>
              <a:rPr lang="pt-BR" dirty="0" err="1"/>
              <a:t>MyActionFilterAttribute</a:t>
            </a:r>
            <a:r>
              <a:rPr lang="pt-BR" dirty="0" smtClean="0"/>
              <a:t>());</a:t>
            </a:r>
            <a:endParaRPr lang="pt-BR" dirty="0"/>
          </a:p>
          <a:p>
            <a:pPr lvl="1" fontAlgn="base"/>
            <a:r>
              <a:rPr lang="pt-BR" dirty="0" err="1" smtClean="0"/>
              <a:t>RegisterGlobalFilters</a:t>
            </a:r>
            <a:r>
              <a:rPr lang="pt-BR" dirty="0" smtClean="0"/>
              <a:t>(</a:t>
            </a:r>
            <a:r>
              <a:rPr lang="pt-BR" dirty="0" err="1" smtClean="0"/>
              <a:t>GlobalFilters.Filters</a:t>
            </a:r>
            <a:r>
              <a:rPr lang="pt-BR" dirty="0"/>
              <a:t>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 smtClean="0"/>
              <a:t>um </a:t>
            </a:r>
            <a:r>
              <a:rPr lang="pt-BR" dirty="0" err="1" smtClean="0"/>
              <a:t>exception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endParaRPr lang="pt-BR" dirty="0" smtClean="0"/>
          </a:p>
          <a:p>
            <a:pPr fontAlgn="base"/>
            <a:r>
              <a:rPr lang="pt-BR" dirty="0" smtClean="0"/>
              <a:t>Utilizando o filtro globalmente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5</vt:lpstr>
      <vt:lpstr>Módulo 5 - Agenda</vt:lpstr>
      <vt:lpstr>Global Filters</vt:lpstr>
      <vt:lpstr>Filtros Globais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89</cp:revision>
  <dcterms:created xsi:type="dcterms:W3CDTF">2015-02-23T22:14:06Z</dcterms:created>
  <dcterms:modified xsi:type="dcterms:W3CDTF">2015-06-25T01:53:27Z</dcterms:modified>
</cp:coreProperties>
</file>