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0" r:id="rId6"/>
    <p:sldId id="371" r:id="rId7"/>
    <p:sldId id="374" r:id="rId8"/>
    <p:sldId id="372" r:id="rId9"/>
    <p:sldId id="373" r:id="rId10"/>
    <p:sldId id="36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Repositórios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um repositório de autores</a:t>
            </a:r>
          </a:p>
          <a:p>
            <a:pPr fontAlgn="base"/>
            <a:r>
              <a:rPr lang="pt-BR" dirty="0" smtClean="0"/>
              <a:t>Criando um repositório de livros</a:t>
            </a:r>
          </a:p>
          <a:p>
            <a:pPr fontAlgn="base"/>
            <a:r>
              <a:rPr lang="pt-BR" dirty="0" smtClean="0"/>
              <a:t>Entendendo a persistência de objetos aninhados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6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6 </a:t>
            </a:r>
            <a:r>
              <a:rPr lang="pt-BR" b="1" dirty="0"/>
              <a:t>- Repositório</a:t>
            </a:r>
            <a:endParaRPr lang="pt-BR" dirty="0"/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repository</a:t>
            </a:r>
            <a:r>
              <a:rPr lang="pt-BR" dirty="0"/>
              <a:t> </a:t>
            </a:r>
            <a:r>
              <a:rPr lang="pt-BR" dirty="0" err="1"/>
              <a:t>pattern</a:t>
            </a:r>
            <a:endParaRPr lang="pt-BR" dirty="0"/>
          </a:p>
          <a:p>
            <a:pPr lvl="1" fontAlgn="base"/>
            <a:r>
              <a:rPr lang="pt-BR" dirty="0"/>
              <a:t>Definindo os contratos dos repositórios</a:t>
            </a:r>
          </a:p>
          <a:p>
            <a:pPr lvl="1" fontAlgn="base"/>
            <a:r>
              <a:rPr lang="pt-BR" dirty="0"/>
              <a:t>Injetando os repositórios no </a:t>
            </a:r>
            <a:r>
              <a:rPr lang="pt-BR" dirty="0" err="1"/>
              <a:t>controller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</a:t>
            </a:r>
            <a:r>
              <a:rPr lang="pt-BR" dirty="0" err="1" smtClean="0"/>
              <a:t>Repository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6 </a:t>
            </a:r>
            <a:r>
              <a:rPr lang="pt-BR" dirty="0" smtClean="0"/>
              <a:t>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Design </a:t>
            </a:r>
            <a:r>
              <a:rPr lang="pt-BR" dirty="0" err="1" smtClean="0"/>
              <a:t>Patterns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São padrões de desenvolvimento de softwares</a:t>
            </a:r>
          </a:p>
          <a:p>
            <a:pPr fontAlgn="base"/>
            <a:r>
              <a:rPr lang="pt-BR" dirty="0" smtClean="0"/>
              <a:t>Pregam boas práticas na escrita e arquitetura de softwares</a:t>
            </a:r>
          </a:p>
          <a:p>
            <a:pPr fontAlgn="base"/>
            <a:r>
              <a:rPr lang="pt-BR" dirty="0" smtClean="0"/>
              <a:t>é mais importante saber quando, do que como utilizar</a:t>
            </a:r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uso de Interfaces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Interface é um contrato</a:t>
            </a:r>
          </a:p>
          <a:p>
            <a:pPr fontAlgn="base"/>
            <a:r>
              <a:rPr lang="pt-BR" dirty="0" smtClean="0"/>
              <a:t>Define quais métodos e propriedades um objeto deve expor</a:t>
            </a:r>
          </a:p>
          <a:p>
            <a:pPr fontAlgn="base"/>
            <a:r>
              <a:rPr lang="pt-BR" dirty="0" smtClean="0"/>
              <a:t>O ideal é sempre depender do contrato (interface) e nunca da implementação</a:t>
            </a:r>
          </a:p>
          <a:p>
            <a:pPr fontAlgn="base"/>
            <a:r>
              <a:rPr lang="pt-BR" dirty="0" smtClean="0"/>
              <a:t>Um contrato pode ter várias implementações</a:t>
            </a:r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03781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mais sobre o EF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fontAlgn="base"/>
            <a:r>
              <a:rPr lang="pt-BR" dirty="0" smtClean="0"/>
              <a:t>Data </a:t>
            </a:r>
            <a:r>
              <a:rPr lang="pt-BR" dirty="0" err="1" smtClean="0"/>
              <a:t>context</a:t>
            </a:r>
            <a:endParaRPr lang="pt-BR" dirty="0" smtClean="0"/>
          </a:p>
          <a:p>
            <a:pPr lvl="1" fontAlgn="base"/>
            <a:r>
              <a:rPr lang="pt-BR" dirty="0" smtClean="0"/>
              <a:t>É a representação do banco de dados em memória</a:t>
            </a:r>
          </a:p>
          <a:p>
            <a:pPr lvl="1" fontAlgn="base"/>
            <a:r>
              <a:rPr lang="pt-BR" dirty="0" smtClean="0"/>
              <a:t>Podemos adicionar, atualizar e excluir objetos em memória</a:t>
            </a:r>
          </a:p>
          <a:p>
            <a:pPr lvl="1" fontAlgn="base"/>
            <a:r>
              <a:rPr lang="pt-BR" dirty="0" smtClean="0"/>
              <a:t>Só persiste no banco quando chamamos o </a:t>
            </a:r>
            <a:r>
              <a:rPr lang="pt-BR" dirty="0" err="1" smtClean="0"/>
              <a:t>savechanges</a:t>
            </a:r>
            <a:r>
              <a:rPr lang="pt-BR" dirty="0" smtClean="0"/>
              <a:t>()</a:t>
            </a:r>
          </a:p>
          <a:p>
            <a:pPr lvl="1" fontAlgn="base"/>
            <a:r>
              <a:rPr lang="pt-BR" dirty="0" smtClean="0"/>
              <a:t>Podemos ter vários data </a:t>
            </a:r>
            <a:r>
              <a:rPr lang="pt-BR" dirty="0" err="1" smtClean="0"/>
              <a:t>contexts</a:t>
            </a:r>
            <a:endParaRPr lang="pt-BR" dirty="0" smtClean="0"/>
          </a:p>
          <a:p>
            <a:pPr fontAlgn="base"/>
            <a:r>
              <a:rPr lang="pt-BR" dirty="0" smtClean="0"/>
              <a:t>CRUD</a:t>
            </a:r>
          </a:p>
          <a:p>
            <a:pPr lvl="1" fontAlgn="base"/>
            <a:r>
              <a:rPr lang="pt-BR" dirty="0" smtClean="0"/>
              <a:t>Sigla para </a:t>
            </a:r>
            <a:r>
              <a:rPr lang="pt-BR" dirty="0" err="1" smtClean="0"/>
              <a:t>create</a:t>
            </a:r>
            <a:r>
              <a:rPr lang="pt-BR" dirty="0" smtClean="0"/>
              <a:t>, </a:t>
            </a:r>
            <a:r>
              <a:rPr lang="pt-BR" dirty="0" err="1" smtClean="0"/>
              <a:t>read</a:t>
            </a:r>
            <a:r>
              <a:rPr lang="pt-BR" dirty="0" smtClean="0"/>
              <a:t>, </a:t>
            </a:r>
            <a:r>
              <a:rPr lang="pt-BR" dirty="0" err="1" smtClean="0"/>
              <a:t>update</a:t>
            </a:r>
            <a:r>
              <a:rPr lang="pt-BR" dirty="0" smtClean="0"/>
              <a:t>, delete</a:t>
            </a:r>
          </a:p>
          <a:p>
            <a:pPr lvl="1" fontAlgn="base"/>
            <a:r>
              <a:rPr lang="pt-BR" dirty="0" smtClean="0"/>
              <a:t>São as operações básicas</a:t>
            </a:r>
          </a:p>
          <a:p>
            <a:pPr fontAlgn="base"/>
            <a:r>
              <a:rPr lang="pt-BR" dirty="0" err="1" smtClean="0"/>
              <a:t>Migration</a:t>
            </a:r>
            <a:endParaRPr lang="pt-BR" dirty="0" smtClean="0"/>
          </a:p>
          <a:p>
            <a:pPr lvl="1" fontAlgn="base"/>
            <a:r>
              <a:rPr lang="pt-BR" dirty="0" smtClean="0"/>
              <a:t>Como abstraímos o banco de dados, o </a:t>
            </a:r>
            <a:r>
              <a:rPr lang="pt-BR" dirty="0" err="1" smtClean="0"/>
              <a:t>migrations</a:t>
            </a:r>
            <a:r>
              <a:rPr lang="pt-BR" dirty="0" smtClean="0"/>
              <a:t> se encarrega de atualizá-lo sempre que nosso modelo (domínio) mudar.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02020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um data </a:t>
            </a:r>
            <a:r>
              <a:rPr lang="pt-BR" dirty="0" err="1" smtClean="0"/>
              <a:t>context</a:t>
            </a:r>
            <a:endParaRPr lang="pt-BR" dirty="0" smtClean="0"/>
          </a:p>
          <a:p>
            <a:pPr fontAlgn="base"/>
            <a:r>
              <a:rPr lang="pt-BR" dirty="0" smtClean="0"/>
              <a:t>Criando os métodos </a:t>
            </a:r>
            <a:r>
              <a:rPr lang="pt-BR" dirty="0" err="1" smtClean="0"/>
              <a:t>crud</a:t>
            </a:r>
            <a:endParaRPr lang="pt-BR" dirty="0" smtClean="0"/>
          </a:p>
          <a:p>
            <a:pPr fontAlgn="base"/>
            <a:r>
              <a:rPr lang="pt-BR" dirty="0" smtClean="0"/>
              <a:t>Otimizando a busca</a:t>
            </a:r>
          </a:p>
          <a:p>
            <a:pPr fontAlgn="base"/>
            <a:r>
              <a:rPr lang="pt-BR" dirty="0" smtClean="0"/>
              <a:t>Atualizando banco de dados com </a:t>
            </a:r>
            <a:r>
              <a:rPr lang="pt-BR" dirty="0" err="1" smtClean="0"/>
              <a:t>migrations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539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Repository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Padrão para desacoplamento do acesso à dados da sua aplicação web</a:t>
            </a:r>
          </a:p>
          <a:p>
            <a:pPr fontAlgn="base"/>
            <a:r>
              <a:rPr lang="pt-BR" dirty="0" smtClean="0"/>
              <a:t>Cria uma unidade de acesso à dados para cada entidade do modelo</a:t>
            </a:r>
          </a:p>
          <a:p>
            <a:pPr fontAlgn="base"/>
            <a:r>
              <a:rPr lang="pt-BR" dirty="0" smtClean="0"/>
              <a:t>Cada qual é responsável pela leitura e persistência das informações referentes a entidade</a:t>
            </a:r>
          </a:p>
          <a:p>
            <a:pPr fontAlgn="base"/>
            <a:r>
              <a:rPr lang="pt-BR" dirty="0" smtClean="0"/>
              <a:t>Caso precise alterar alguma fonte de dados um dia, sua aplicação continua a mesma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0218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repositórios genéricos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É possível criar um repositório genérico, mas....</a:t>
            </a:r>
          </a:p>
          <a:p>
            <a:pPr fontAlgn="base"/>
            <a:r>
              <a:rPr lang="pt-BR" dirty="0" smtClean="0"/>
              <a:t>Estude com cuidado cada query que o </a:t>
            </a:r>
            <a:r>
              <a:rPr lang="pt-BR" dirty="0" err="1" smtClean="0"/>
              <a:t>ef</a:t>
            </a:r>
            <a:r>
              <a:rPr lang="pt-BR" dirty="0" smtClean="0"/>
              <a:t> executa</a:t>
            </a:r>
          </a:p>
          <a:p>
            <a:pPr fontAlgn="base"/>
            <a:r>
              <a:rPr lang="pt-BR" dirty="0" smtClean="0"/>
              <a:t>Querendo ou não, o banco de dados é algo importante para a aplicação</a:t>
            </a:r>
          </a:p>
          <a:p>
            <a:pPr fontAlgn="base"/>
            <a:r>
              <a:rPr lang="pt-BR" dirty="0" smtClean="0"/>
              <a:t>É muito importante otimizar a leitura e escrita nele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11053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313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Bebas Neue</vt:lpstr>
      <vt:lpstr>FFF Tusj</vt:lpstr>
      <vt:lpstr>Wingdings</vt:lpstr>
      <vt:lpstr>Tema do Office</vt:lpstr>
      <vt:lpstr>Módulo 6</vt:lpstr>
      <vt:lpstr>Módulo 6 - Agenda</vt:lpstr>
      <vt:lpstr>Entendendo o Repository Pattern</vt:lpstr>
      <vt:lpstr>Sobre Design Patterns</vt:lpstr>
      <vt:lpstr>Sobre o uso de Interfaces</vt:lpstr>
      <vt:lpstr>Um pouco mais sobre o EF</vt:lpstr>
      <vt:lpstr>DEMO</vt:lpstr>
      <vt:lpstr>Sobre o Repository Pattern</vt:lpstr>
      <vt:lpstr>Sobre o repositórios genéricos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92</cp:revision>
  <dcterms:created xsi:type="dcterms:W3CDTF">2015-02-23T22:14:06Z</dcterms:created>
  <dcterms:modified xsi:type="dcterms:W3CDTF">2015-06-25T16:00:52Z</dcterms:modified>
</cp:coreProperties>
</file>