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264" r:id="rId5"/>
    <p:sldId id="374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6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Repositórios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6 -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/>
              <a:t>Módulo </a:t>
            </a:r>
            <a:r>
              <a:rPr lang="pt-BR" b="1" dirty="0" smtClean="0"/>
              <a:t>6 </a:t>
            </a:r>
            <a:r>
              <a:rPr lang="pt-BR" b="1" dirty="0"/>
              <a:t>- Repositório</a:t>
            </a:r>
            <a:endParaRPr lang="pt-BR" dirty="0"/>
          </a:p>
          <a:p>
            <a:pPr lvl="1" fontAlgn="base"/>
            <a:r>
              <a:rPr lang="pt-BR" dirty="0"/>
              <a:t>Entendendo o </a:t>
            </a:r>
            <a:r>
              <a:rPr lang="pt-BR" dirty="0" err="1"/>
              <a:t>repository</a:t>
            </a:r>
            <a:r>
              <a:rPr lang="pt-BR" dirty="0"/>
              <a:t> </a:t>
            </a:r>
            <a:r>
              <a:rPr lang="pt-BR" dirty="0" err="1"/>
              <a:t>pattern</a:t>
            </a:r>
            <a:endParaRPr lang="pt-BR" dirty="0"/>
          </a:p>
          <a:p>
            <a:pPr lvl="1" fontAlgn="base"/>
            <a:r>
              <a:rPr lang="pt-BR" dirty="0"/>
              <a:t>Definindo os contratos dos repositórios</a:t>
            </a:r>
          </a:p>
          <a:p>
            <a:pPr lvl="1" fontAlgn="base"/>
            <a:r>
              <a:rPr lang="pt-BR" dirty="0"/>
              <a:t>Injetando os repositórios no </a:t>
            </a:r>
            <a:r>
              <a:rPr lang="pt-BR" dirty="0" err="1"/>
              <a:t>controller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Definindo os contatos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6 – Aula </a:t>
            </a:r>
            <a:r>
              <a:rPr lang="pt-BR" dirty="0" smtClean="0"/>
              <a:t>2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Um pouco mais sobre contratos...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smtClean="0"/>
              <a:t>Se interfaces são contratos, e contratos podem ter várias implementações, então...</a:t>
            </a:r>
          </a:p>
          <a:p>
            <a:pPr fontAlgn="base"/>
            <a:r>
              <a:rPr lang="pt-BR" dirty="0" smtClean="0"/>
              <a:t>Eu posso criar uma implementação falsa para realizar testes</a:t>
            </a:r>
          </a:p>
          <a:p>
            <a:pPr fontAlgn="base"/>
            <a:r>
              <a:rPr lang="pt-BR" dirty="0" smtClean="0"/>
              <a:t>Eu posso ter uma implementação diferenciada para cada situação</a:t>
            </a:r>
          </a:p>
          <a:p>
            <a:pPr fontAlgn="base"/>
            <a:endParaRPr lang="pt-BR" dirty="0" smtClean="0"/>
          </a:p>
          <a:p>
            <a:pPr fontAlgn="base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21096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Definindo a interface do repositório de livro</a:t>
            </a:r>
          </a:p>
          <a:p>
            <a:pPr fontAlgn="base"/>
            <a:r>
              <a:rPr lang="pt-BR" dirty="0" smtClean="0"/>
              <a:t>Definindo a interface do repositório </a:t>
            </a:r>
            <a:r>
              <a:rPr lang="pt-BR" smtClean="0"/>
              <a:t>de autor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75396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1724</TotalTime>
  <Words>86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Bebas Neue</vt:lpstr>
      <vt:lpstr>FFF Tusj</vt:lpstr>
      <vt:lpstr>Tema do Office</vt:lpstr>
      <vt:lpstr>Módulo 6</vt:lpstr>
      <vt:lpstr>Módulo 6 - Agenda</vt:lpstr>
      <vt:lpstr>Definindo os contatos</vt:lpstr>
      <vt:lpstr>Um pouco mais sobre contratos...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 Baltieri</cp:lastModifiedBy>
  <cp:revision>93</cp:revision>
  <dcterms:created xsi:type="dcterms:W3CDTF">2015-02-23T22:14:06Z</dcterms:created>
  <dcterms:modified xsi:type="dcterms:W3CDTF">2015-06-25T16:04:49Z</dcterms:modified>
</cp:coreProperties>
</file>