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5" r:id="rId6"/>
    <p:sldId id="376" r:id="rId7"/>
    <p:sldId id="377" r:id="rId8"/>
    <p:sldId id="37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6 </a:t>
            </a:r>
            <a:r>
              <a:rPr lang="pt-BR" b="1" dirty="0"/>
              <a:t>- Repositório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pattern</a:t>
            </a:r>
            <a:endParaRPr lang="pt-BR" dirty="0"/>
          </a:p>
          <a:p>
            <a:pPr lvl="1" fontAlgn="base"/>
            <a:r>
              <a:rPr lang="pt-BR" dirty="0"/>
              <a:t>Definindo os contratos dos repositórios</a:t>
            </a:r>
          </a:p>
          <a:p>
            <a:pPr lvl="1" fontAlgn="base"/>
            <a:r>
              <a:rPr lang="pt-BR" dirty="0"/>
              <a:t>Injetando os repositórios no </a:t>
            </a:r>
            <a:r>
              <a:rPr lang="pt-BR" dirty="0" err="1"/>
              <a:t>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Injetando os Repositórios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6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Injeção de Dependência...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Em ingl</a:t>
            </a:r>
            <a:r>
              <a:rPr lang="pt-BR" dirty="0" smtClean="0"/>
              <a:t>ês: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 ou </a:t>
            </a:r>
            <a:r>
              <a:rPr lang="pt-BR" dirty="0" err="1" smtClean="0"/>
              <a:t>di</a:t>
            </a:r>
            <a:endParaRPr lang="pt-BR" dirty="0" smtClean="0"/>
          </a:p>
          <a:p>
            <a:pPr fontAlgn="base"/>
            <a:r>
              <a:rPr lang="pt-BR" dirty="0" smtClean="0"/>
              <a:t>É mais simples do que você imagina!</a:t>
            </a:r>
          </a:p>
          <a:p>
            <a:pPr fontAlgn="base"/>
            <a:r>
              <a:rPr lang="pt-BR" dirty="0" smtClean="0"/>
              <a:t>Você tem uma classe a, que para funcionar, depende da classe b</a:t>
            </a:r>
          </a:p>
          <a:p>
            <a:pPr fontAlgn="base"/>
            <a:r>
              <a:rPr lang="pt-BR" dirty="0" smtClean="0"/>
              <a:t>Esta classe b depende da classe c e assim por diante</a:t>
            </a:r>
          </a:p>
          <a:p>
            <a:pPr fontAlgn="base"/>
            <a:r>
              <a:rPr lang="pt-BR" dirty="0" smtClean="0"/>
              <a:t>Neste momento, você tem um problema... Como resolver todas estas dependências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Injeção de Dependência...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Sua classe sempre deve depender de um contrato da qual sua dependência possui</a:t>
            </a:r>
          </a:p>
          <a:p>
            <a:pPr fontAlgn="base"/>
            <a:r>
              <a:rPr lang="pt-BR" dirty="0" smtClean="0"/>
              <a:t>Sendo assim, por que não...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pt-BR" dirty="0" smtClean="0"/>
              <a:t>Ter um local onde dado um contrato, é retornada a instância da classe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pt-BR" dirty="0" smtClean="0"/>
              <a:t>Resolve as dependências em cascata, de forma automática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34113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Unity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A Microsoft tem isto pronto em um pacote chamado </a:t>
            </a:r>
            <a:r>
              <a:rPr lang="pt-BR" dirty="0" err="1" smtClean="0"/>
              <a:t>Unity</a:t>
            </a:r>
            <a:endParaRPr lang="pt-BR" dirty="0" smtClean="0"/>
          </a:p>
          <a:p>
            <a:pPr fontAlgn="base"/>
            <a:r>
              <a:rPr lang="pt-BR" dirty="0" smtClean="0"/>
              <a:t>Basta instalar e criar um “container” que ficará responsável por resolver as dependências</a:t>
            </a:r>
          </a:p>
          <a:p>
            <a:pPr fontAlgn="base"/>
            <a:r>
              <a:rPr lang="pt-BR" dirty="0" smtClean="0"/>
              <a:t>Feito isto, basta inicializar seu container sempre que sua aplicação iniciar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789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 nos </a:t>
            </a:r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A regra para uso dos repositórios nos </a:t>
            </a:r>
            <a:r>
              <a:rPr lang="pt-BR" dirty="0" err="1" smtClean="0"/>
              <a:t>controllers</a:t>
            </a:r>
            <a:r>
              <a:rPr lang="pt-BR" dirty="0" smtClean="0"/>
              <a:t> é a mesma...</a:t>
            </a:r>
          </a:p>
          <a:p>
            <a:pPr lvl="1" fontAlgn="base"/>
            <a:r>
              <a:rPr lang="pt-BR" dirty="0" smtClean="0"/>
              <a:t>Dependemos da interface e não da implementação</a:t>
            </a:r>
          </a:p>
          <a:p>
            <a:pPr fontAlgn="base"/>
            <a:r>
              <a:rPr lang="pt-BR" dirty="0" smtClean="0"/>
              <a:t>Feito isto, temos os </a:t>
            </a:r>
            <a:r>
              <a:rPr lang="pt-BR" dirty="0" err="1" smtClean="0"/>
              <a:t>controllers</a:t>
            </a:r>
            <a:r>
              <a:rPr lang="pt-BR" dirty="0" smtClean="0"/>
              <a:t> desacoplados da fonte de dados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6995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Instalando o </a:t>
            </a:r>
            <a:r>
              <a:rPr lang="pt-BR" dirty="0" err="1" smtClean="0"/>
              <a:t>Unity</a:t>
            </a:r>
            <a:endParaRPr lang="pt-BR" dirty="0" smtClean="0"/>
          </a:p>
          <a:p>
            <a:pPr fontAlgn="base"/>
            <a:r>
              <a:rPr lang="pt-BR" dirty="0" smtClean="0"/>
              <a:t>Gerenciando as dependências</a:t>
            </a:r>
          </a:p>
          <a:p>
            <a:pPr fontAlgn="base"/>
            <a:r>
              <a:rPr lang="pt-BR" dirty="0" smtClean="0"/>
              <a:t>Inicializando o container</a:t>
            </a:r>
          </a:p>
          <a:p>
            <a:pPr fontAlgn="base"/>
            <a:r>
              <a:rPr lang="pt-BR" dirty="0" smtClean="0"/>
              <a:t>Injetando repositórios nos </a:t>
            </a:r>
            <a:r>
              <a:rPr lang="pt-BR" dirty="0" err="1" smtClean="0"/>
              <a:t>controllers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39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224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6</vt:lpstr>
      <vt:lpstr>Módulo 6 - Agenda</vt:lpstr>
      <vt:lpstr>Injetando os Repositórios</vt:lpstr>
      <vt:lpstr>Sobre Injeção de Dependência...</vt:lpstr>
      <vt:lpstr>Sobre Injeção de Dependência...</vt:lpstr>
      <vt:lpstr>Unity</vt:lpstr>
      <vt:lpstr>Repositórios nos Controllers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94</cp:revision>
  <dcterms:created xsi:type="dcterms:W3CDTF">2015-02-23T22:14:06Z</dcterms:created>
  <dcterms:modified xsi:type="dcterms:W3CDTF">2015-06-25T16:11:59Z</dcterms:modified>
</cp:coreProperties>
</file>