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7 </a:t>
            </a:r>
            <a:r>
              <a:rPr lang="pt-BR" b="1" dirty="0"/>
              <a:t>- </a:t>
            </a:r>
            <a:r>
              <a:rPr lang="pt-BR" b="1" dirty="0" err="1"/>
              <a:t>Views</a:t>
            </a:r>
            <a:endParaRPr lang="pt-BR" dirty="0"/>
          </a:p>
          <a:p>
            <a:pPr lvl="1" fontAlgn="base"/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pPr lvl="1" fontAlgn="base"/>
            <a:r>
              <a:rPr lang="pt-BR" dirty="0" smtClean="0"/>
              <a:t>Entendendo </a:t>
            </a:r>
            <a:r>
              <a:rPr lang="pt-BR" dirty="0"/>
              <a:t>o @</a:t>
            </a:r>
            <a:r>
              <a:rPr lang="pt-BR" dirty="0" err="1"/>
              <a:t>Html</a:t>
            </a:r>
            <a:endParaRPr lang="pt-BR" dirty="0"/>
          </a:p>
          <a:p>
            <a:pPr lvl="1" fontAlgn="base"/>
            <a:r>
              <a:rPr lang="pt-BR" dirty="0"/>
              <a:t>Criando funções com </a:t>
            </a:r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Helper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PartialViews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São mecanismos para interagir com funções C# no </a:t>
            </a:r>
            <a:r>
              <a:rPr lang="pt-BR" dirty="0" err="1" smtClean="0"/>
              <a:t>html</a:t>
            </a:r>
            <a:endParaRPr lang="pt-BR" dirty="0" smtClean="0"/>
          </a:p>
          <a:p>
            <a:pPr fontAlgn="base"/>
            <a:r>
              <a:rPr lang="pt-BR" dirty="0" smtClean="0"/>
              <a:t>Fornecem recursos adicionais ao </a:t>
            </a:r>
            <a:r>
              <a:rPr lang="pt-BR" dirty="0" err="1" smtClean="0"/>
              <a:t>html</a:t>
            </a:r>
            <a:endParaRPr lang="pt-BR" dirty="0" smtClean="0"/>
          </a:p>
          <a:p>
            <a:pPr fontAlgn="base"/>
            <a:r>
              <a:rPr lang="pt-BR" dirty="0" smtClean="0"/>
              <a:t>O mais famoso é o </a:t>
            </a:r>
            <a:r>
              <a:rPr lang="pt-BR" dirty="0" err="1" smtClean="0"/>
              <a:t>Razor</a:t>
            </a:r>
            <a:endParaRPr lang="pt-BR" dirty="0" smtClean="0"/>
          </a:p>
          <a:p>
            <a:pPr fontAlgn="base"/>
            <a:r>
              <a:rPr lang="pt-BR" dirty="0" smtClean="0"/>
              <a:t>São identificados por partes diferentes no </a:t>
            </a:r>
            <a:r>
              <a:rPr lang="pt-BR" dirty="0" err="1" smtClean="0"/>
              <a:t>html</a:t>
            </a:r>
            <a:endParaRPr lang="pt-BR" dirty="0" smtClean="0"/>
          </a:p>
          <a:p>
            <a:pPr lvl="1" fontAlgn="base"/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=“</a:t>
            </a:r>
            <a:r>
              <a:rPr lang="pt-BR" dirty="0" smtClean="0">
                <a:solidFill>
                  <a:srgbClr val="002060"/>
                </a:solidFill>
              </a:rPr>
              <a:t>@</a:t>
            </a:r>
            <a:r>
              <a:rPr lang="pt-BR" dirty="0" err="1" smtClean="0">
                <a:solidFill>
                  <a:srgbClr val="002060"/>
                </a:solidFill>
              </a:rPr>
              <a:t>url.action</a:t>
            </a:r>
            <a:r>
              <a:rPr lang="pt-BR" dirty="0" smtClean="0">
                <a:solidFill>
                  <a:srgbClr val="002060"/>
                </a:solidFill>
              </a:rPr>
              <a:t>(“</a:t>
            </a:r>
            <a:r>
              <a:rPr lang="pt-BR" dirty="0" err="1" smtClean="0">
                <a:solidFill>
                  <a:srgbClr val="002060"/>
                </a:solidFill>
              </a:rPr>
              <a:t>index”,”home</a:t>
            </a:r>
            <a:r>
              <a:rPr lang="pt-BR" dirty="0" smtClean="0">
                <a:solidFill>
                  <a:srgbClr val="002060"/>
                </a:solidFill>
              </a:rPr>
              <a:t>”)</a:t>
            </a:r>
            <a:r>
              <a:rPr lang="pt-BR" dirty="0" smtClean="0"/>
              <a:t>”&gt;Voltar&lt;/a&gt;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É o mecanismo mais utilizado no desenvolvimento asp.net </a:t>
            </a:r>
            <a:r>
              <a:rPr lang="pt-BR" dirty="0" err="1" smtClean="0"/>
              <a:t>mvc</a:t>
            </a:r>
            <a:endParaRPr lang="pt-BR" dirty="0" smtClean="0"/>
          </a:p>
          <a:p>
            <a:pPr fontAlgn="base"/>
            <a:r>
              <a:rPr lang="pt-BR" dirty="0" smtClean="0"/>
              <a:t>Poderoso</a:t>
            </a:r>
          </a:p>
          <a:p>
            <a:pPr fontAlgn="base"/>
            <a:r>
              <a:rPr lang="pt-BR" dirty="0" smtClean="0"/>
              <a:t>Incorpora muitas funções do </a:t>
            </a:r>
            <a:r>
              <a:rPr lang="pt-BR" dirty="0" err="1" smtClean="0"/>
              <a:t>c#</a:t>
            </a:r>
            <a:r>
              <a:rPr lang="pt-BR" dirty="0" smtClean="0"/>
              <a:t> como</a:t>
            </a:r>
          </a:p>
          <a:p>
            <a:pPr lvl="1" fontAlgn="base"/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while</a:t>
            </a:r>
            <a:r>
              <a:rPr lang="pt-BR" dirty="0" smtClean="0"/>
              <a:t>, for, </a:t>
            </a:r>
            <a:r>
              <a:rPr lang="pt-BR" dirty="0" err="1" smtClean="0"/>
              <a:t>foreach</a:t>
            </a:r>
            <a:endParaRPr lang="pt-BR" dirty="0" smtClean="0"/>
          </a:p>
          <a:p>
            <a:pPr lvl="1" fontAlgn="base"/>
            <a:r>
              <a:rPr lang="pt-BR" dirty="0" smtClean="0"/>
              <a:t>Podemos criar funções próprias</a:t>
            </a:r>
          </a:p>
          <a:p>
            <a:pPr lvl="1" fontAlgn="base"/>
            <a:r>
              <a:rPr lang="pt-BR" dirty="0" smtClean="0"/>
              <a:t>@</a:t>
            </a:r>
            <a:r>
              <a:rPr lang="pt-BR" dirty="0" err="1" smtClean="0"/>
              <a:t>html</a:t>
            </a:r>
            <a:r>
              <a:rPr lang="pt-BR" dirty="0" smtClean="0"/>
              <a:t> e @</a:t>
            </a:r>
            <a:r>
              <a:rPr lang="pt-BR" dirty="0" err="1" smtClean="0"/>
              <a:t>url</a:t>
            </a:r>
            <a:r>
              <a:rPr lang="pt-BR" dirty="0" smtClean="0"/>
              <a:t> (</a:t>
            </a:r>
            <a:r>
              <a:rPr lang="pt-BR" dirty="0" err="1" smtClean="0"/>
              <a:t>Helpers</a:t>
            </a:r>
            <a:r>
              <a:rPr lang="pt-BR" dirty="0" smtClean="0"/>
              <a:t>)</a:t>
            </a:r>
          </a:p>
          <a:p>
            <a:pPr lvl="1" fontAlgn="base"/>
            <a:r>
              <a:rPr lang="pt-BR" dirty="0" smtClean="0"/>
              <a:t>Podemos criar nossos próprios </a:t>
            </a:r>
            <a:r>
              <a:rPr lang="pt-BR" smtClean="0"/>
              <a:t>helpers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1405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7</vt:lpstr>
      <vt:lpstr>Módulo 7 - Agenda</vt:lpstr>
      <vt:lpstr>Razor View Engine</vt:lpstr>
      <vt:lpstr>View Engines</vt:lpstr>
      <vt:lpstr>Razor View Engine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100</cp:revision>
  <dcterms:created xsi:type="dcterms:W3CDTF">2015-02-23T22:14:06Z</dcterms:created>
  <dcterms:modified xsi:type="dcterms:W3CDTF">2015-06-26T13:03:33Z</dcterms:modified>
</cp:coreProperties>
</file>