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7 </a:t>
            </a:r>
            <a:r>
              <a:rPr lang="pt-BR" b="1" dirty="0"/>
              <a:t>- </a:t>
            </a:r>
            <a:r>
              <a:rPr lang="pt-BR" b="1" dirty="0" err="1"/>
              <a:t>Views</a:t>
            </a:r>
            <a:endParaRPr lang="pt-BR" dirty="0"/>
          </a:p>
          <a:p>
            <a:pPr lvl="1" fontAlgn="base"/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  <a:p>
            <a:pPr lvl="1" fontAlgn="base"/>
            <a:r>
              <a:rPr lang="pt-BR" dirty="0" smtClean="0"/>
              <a:t>Entendendo </a:t>
            </a:r>
            <a:r>
              <a:rPr lang="pt-BR" dirty="0"/>
              <a:t>o @</a:t>
            </a:r>
            <a:r>
              <a:rPr lang="pt-BR" dirty="0" err="1"/>
              <a:t>Html</a:t>
            </a:r>
            <a:endParaRPr lang="pt-BR" dirty="0"/>
          </a:p>
          <a:p>
            <a:pPr lvl="1" fontAlgn="base"/>
            <a:r>
              <a:rPr lang="pt-BR" dirty="0"/>
              <a:t>Criando funções com </a:t>
            </a:r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Helper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PartialViews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Helper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Helper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É possível criar funções no </a:t>
            </a:r>
            <a:r>
              <a:rPr lang="pt-BR" dirty="0" err="1" smtClean="0"/>
              <a:t>Razor</a:t>
            </a:r>
            <a:endParaRPr lang="pt-BR" dirty="0" smtClean="0"/>
          </a:p>
          <a:p>
            <a:pPr fontAlgn="base"/>
            <a:r>
              <a:rPr lang="pt-BR" dirty="0" smtClean="0"/>
              <a:t>É interessante deixar estas funções no topo do arquivo</a:t>
            </a:r>
          </a:p>
          <a:p>
            <a:pPr fontAlgn="base"/>
            <a:r>
              <a:rPr lang="pt-BR" dirty="0" smtClean="0"/>
              <a:t>Feita a função, basta invoca-la, como um método qualquer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Entendendo o &lt;</a:t>
            </a:r>
            <a:r>
              <a:rPr lang="pt-BR" dirty="0" err="1" smtClean="0"/>
              <a:t>text</a:t>
            </a:r>
            <a:r>
              <a:rPr lang="pt-BR" dirty="0" smtClean="0"/>
              <a:t>&gt;</a:t>
            </a:r>
          </a:p>
          <a:p>
            <a:pPr fontAlgn="base"/>
            <a:r>
              <a:rPr lang="pt-BR" dirty="0" smtClean="0"/>
              <a:t>Criando funções no </a:t>
            </a:r>
            <a:r>
              <a:rPr lang="pt-BR" dirty="0" err="1" smtClean="0"/>
              <a:t>Razor</a:t>
            </a:r>
            <a:endParaRPr lang="pt-BR" dirty="0" smtClean="0"/>
          </a:p>
          <a:p>
            <a:pPr fontAlgn="base"/>
            <a:r>
              <a:rPr lang="pt-BR" dirty="0" smtClean="0"/>
              <a:t>Chamando funções no </a:t>
            </a:r>
            <a:r>
              <a:rPr lang="pt-BR" dirty="0" err="1" smtClean="0"/>
              <a:t>Razor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75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7</vt:lpstr>
      <vt:lpstr>Módulo 7 - Agenda</vt:lpstr>
      <vt:lpstr>Razor Helper</vt:lpstr>
      <vt:lpstr>Razor Helper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100</cp:revision>
  <dcterms:created xsi:type="dcterms:W3CDTF">2015-02-23T22:14:06Z</dcterms:created>
  <dcterms:modified xsi:type="dcterms:W3CDTF">2015-06-25T17:23:36Z</dcterms:modified>
</cp:coreProperties>
</file>