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dirty="0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pedaços de uma </a:t>
            </a:r>
            <a:r>
              <a:rPr lang="pt-BR" dirty="0" err="1" smtClean="0"/>
              <a:t>view</a:t>
            </a:r>
            <a:endParaRPr lang="pt-BR" dirty="0" smtClean="0"/>
          </a:p>
          <a:p>
            <a:pPr fontAlgn="base"/>
            <a:r>
              <a:rPr lang="pt-BR" dirty="0" smtClean="0"/>
              <a:t>Podem ser retornadas do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fontAlgn="base"/>
            <a:r>
              <a:rPr lang="pt-BR" dirty="0" smtClean="0"/>
              <a:t>Podem ser chamadas a partir de outra </a:t>
            </a:r>
            <a:r>
              <a:rPr lang="pt-BR" dirty="0" err="1" smtClean="0"/>
              <a:t>view</a:t>
            </a:r>
            <a:r>
              <a:rPr lang="pt-BR" dirty="0" smtClean="0"/>
              <a:t> ou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endParaRPr lang="pt-BR" dirty="0" smtClean="0"/>
          </a:p>
          <a:p>
            <a:pPr fontAlgn="base"/>
            <a:r>
              <a:rPr lang="pt-BR" dirty="0" smtClean="0"/>
              <a:t>Retornando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r>
              <a:rPr lang="pt-BR" dirty="0" smtClean="0"/>
              <a:t> dos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pPr fontAlgn="base"/>
            <a:r>
              <a:rPr lang="pt-BR" dirty="0" smtClean="0"/>
              <a:t>Chamando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views</a:t>
            </a:r>
            <a:r>
              <a:rPr lang="pt-BR" dirty="0" smtClean="0"/>
              <a:t> de outras </a:t>
            </a:r>
            <a:r>
              <a:rPr lang="pt-BR" smtClean="0"/>
              <a:t>views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71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Partial Views</vt:lpstr>
      <vt:lpstr>Partial Views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101</cp:revision>
  <dcterms:created xsi:type="dcterms:W3CDTF">2015-02-23T22:14:06Z</dcterms:created>
  <dcterms:modified xsi:type="dcterms:W3CDTF">2015-06-25T17:26:38Z</dcterms:modified>
</cp:coreProperties>
</file>