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36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25/06/2015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Layouts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8 -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8 </a:t>
            </a:r>
            <a:r>
              <a:rPr lang="pt-BR" b="1" dirty="0"/>
              <a:t>- Layout Master</a:t>
            </a:r>
            <a:endParaRPr lang="pt-BR" dirty="0"/>
          </a:p>
          <a:p>
            <a:pPr lvl="1" fontAlgn="base"/>
            <a:r>
              <a:rPr lang="pt-BR" dirty="0"/>
              <a:t>Entendendo o _Layout e Layouts Master</a:t>
            </a:r>
          </a:p>
          <a:p>
            <a:pPr lvl="1" fontAlgn="base"/>
            <a:r>
              <a:rPr lang="pt-BR" smtClean="0"/>
              <a:t>Trabalhando </a:t>
            </a:r>
            <a:r>
              <a:rPr lang="pt-BR" dirty="0"/>
              <a:t>com </a:t>
            </a:r>
            <a:r>
              <a:rPr lang="pt-BR" dirty="0" err="1"/>
              <a:t>Sections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_</a:t>
            </a:r>
            <a:r>
              <a:rPr lang="pt-BR" dirty="0" err="1" smtClean="0"/>
              <a:t>LayoutMaster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8 – Aula 1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_Layout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Funciona como o slide mestre do </a:t>
            </a:r>
            <a:r>
              <a:rPr lang="pt-BR" dirty="0" err="1" smtClean="0"/>
              <a:t>power</a:t>
            </a:r>
            <a:r>
              <a:rPr lang="pt-BR" dirty="0" smtClean="0"/>
              <a:t> point</a:t>
            </a:r>
          </a:p>
          <a:p>
            <a:pPr fontAlgn="base"/>
            <a:r>
              <a:rPr lang="pt-BR" dirty="0" smtClean="0"/>
              <a:t>Você define um padrão que será utilizado por toda a aplicação</a:t>
            </a:r>
          </a:p>
          <a:p>
            <a:pPr fontAlgn="base"/>
            <a:r>
              <a:rPr lang="pt-BR" dirty="0" smtClean="0"/>
              <a:t>Toda a página permanece, mudando apenas o “miolo”</a:t>
            </a:r>
          </a:p>
          <a:p>
            <a:pPr fontAlgn="base"/>
            <a:r>
              <a:rPr lang="pt-BR" dirty="0" smtClean="0"/>
              <a:t>A região que irá mudar é identificada pelo @</a:t>
            </a:r>
            <a:r>
              <a:rPr lang="pt-BR" dirty="0" err="1" smtClean="0"/>
              <a:t>renderbody</a:t>
            </a:r>
            <a:r>
              <a:rPr lang="pt-BR" dirty="0" smtClean="0"/>
              <a:t>()</a:t>
            </a:r>
          </a:p>
          <a:p>
            <a:pPr fontAlgn="base"/>
            <a:r>
              <a:rPr lang="pt-BR" dirty="0" smtClean="0"/>
              <a:t>Podemos ter vários Layouts</a:t>
            </a:r>
          </a:p>
          <a:p>
            <a:pPr lvl="1" fontAlgn="base"/>
            <a:r>
              <a:rPr lang="pt-BR" dirty="0" smtClean="0"/>
              <a:t>Um para </a:t>
            </a:r>
            <a:r>
              <a:rPr lang="pt-BR" dirty="0" err="1" smtClean="0"/>
              <a:t>login</a:t>
            </a:r>
            <a:endParaRPr lang="pt-BR" dirty="0" smtClean="0"/>
          </a:p>
          <a:p>
            <a:pPr lvl="1" fontAlgn="base"/>
            <a:r>
              <a:rPr lang="pt-BR" dirty="0" smtClean="0"/>
              <a:t>Um para setor administrativo</a:t>
            </a:r>
          </a:p>
          <a:p>
            <a:pPr lvl="1" fontAlgn="base"/>
            <a:r>
              <a:rPr lang="pt-BR" dirty="0" smtClean="0"/>
              <a:t>Um para a loja</a:t>
            </a:r>
          </a:p>
          <a:p>
            <a:pPr marL="457200" lvl="1" indent="0" fontAlgn="base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Criando um Layout mestre</a:t>
            </a:r>
          </a:p>
          <a:p>
            <a:pPr fontAlgn="base"/>
            <a:r>
              <a:rPr lang="pt-BR" dirty="0" smtClean="0"/>
              <a:t>Criando um layout mestre para </a:t>
            </a:r>
            <a:r>
              <a:rPr lang="pt-BR" dirty="0" err="1" smtClean="0"/>
              <a:t>login</a:t>
            </a:r>
            <a:endParaRPr lang="pt-BR" dirty="0" smtClean="0"/>
          </a:p>
          <a:p>
            <a:pPr fontAlgn="base"/>
            <a:r>
              <a:rPr lang="pt-BR" dirty="0" smtClean="0"/>
              <a:t>Definindo qual layout </a:t>
            </a:r>
            <a:r>
              <a:rPr lang="pt-BR" dirty="0" smtClean="0"/>
              <a:t>utilizar</a:t>
            </a:r>
          </a:p>
          <a:p>
            <a:pPr fontAlgn="base"/>
            <a:r>
              <a:rPr lang="pt-BR" dirty="0" smtClean="0"/>
              <a:t>Utilizando o @</a:t>
            </a:r>
            <a:r>
              <a:rPr lang="pt-BR" dirty="0" err="1" smtClean="0"/>
              <a:t>renderbody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85889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106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Bebas Neue</vt:lpstr>
      <vt:lpstr>FFF Tusj</vt:lpstr>
      <vt:lpstr>Tema do Office</vt:lpstr>
      <vt:lpstr>Módulo 8</vt:lpstr>
      <vt:lpstr>Módulo 8 - Agenda</vt:lpstr>
      <vt:lpstr>_LayoutMaster</vt:lpstr>
      <vt:lpstr>_Layout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105</cp:revision>
  <dcterms:created xsi:type="dcterms:W3CDTF">2015-02-23T22:14:06Z</dcterms:created>
  <dcterms:modified xsi:type="dcterms:W3CDTF">2015-06-25T23:47:24Z</dcterms:modified>
</cp:coreProperties>
</file>