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6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Layouts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8 -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8 </a:t>
            </a:r>
            <a:r>
              <a:rPr lang="pt-BR" b="1" dirty="0"/>
              <a:t>- Layout Master</a:t>
            </a:r>
            <a:endParaRPr lang="pt-BR" dirty="0"/>
          </a:p>
          <a:p>
            <a:pPr lvl="1" fontAlgn="base"/>
            <a:r>
              <a:rPr lang="pt-BR" dirty="0"/>
              <a:t>Entendendo o _Layout e Layouts Master</a:t>
            </a:r>
          </a:p>
          <a:p>
            <a:pPr lvl="1" fontAlgn="base"/>
            <a:r>
              <a:rPr lang="pt-BR" dirty="0" smtClean="0"/>
              <a:t>Trabalhando </a:t>
            </a:r>
            <a:r>
              <a:rPr lang="pt-BR" dirty="0"/>
              <a:t>com </a:t>
            </a:r>
            <a:r>
              <a:rPr lang="pt-BR" dirty="0" err="1"/>
              <a:t>Sections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</a:t>
            </a:r>
            <a:r>
              <a:rPr lang="pt-BR" dirty="0" err="1" smtClean="0"/>
              <a:t>Sections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8 – Aula 2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Sections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São espaços reservados nos layouts]</a:t>
            </a:r>
          </a:p>
          <a:p>
            <a:pPr fontAlgn="base"/>
            <a:r>
              <a:rPr lang="pt-BR" dirty="0" smtClean="0"/>
              <a:t>Podemos definir uma </a:t>
            </a:r>
            <a:r>
              <a:rPr lang="pt-BR" dirty="0" err="1" smtClean="0"/>
              <a:t>section</a:t>
            </a:r>
            <a:r>
              <a:rPr lang="pt-BR" dirty="0" smtClean="0"/>
              <a:t> em qualquer lugar do layout</a:t>
            </a:r>
          </a:p>
          <a:p>
            <a:pPr fontAlgn="base"/>
            <a:r>
              <a:rPr lang="pt-BR" dirty="0" smtClean="0"/>
              <a:t>Podemos </a:t>
            </a:r>
            <a:r>
              <a:rPr lang="pt-BR" dirty="0" err="1" smtClean="0"/>
              <a:t>renderizar</a:t>
            </a:r>
            <a:r>
              <a:rPr lang="pt-BR" dirty="0" smtClean="0"/>
              <a:t> qualquer conteúdo em uma </a:t>
            </a:r>
            <a:r>
              <a:rPr lang="pt-BR" dirty="0" err="1" smtClean="0"/>
              <a:t>section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Utilizando </a:t>
            </a:r>
            <a:r>
              <a:rPr lang="pt-BR" dirty="0" err="1" smtClean="0"/>
              <a:t>section</a:t>
            </a:r>
            <a:r>
              <a:rPr lang="pt-BR" dirty="0" smtClean="0"/>
              <a:t> para </a:t>
            </a:r>
            <a:r>
              <a:rPr lang="pt-BR" dirty="0" err="1" smtClean="0"/>
              <a:t>renderizar</a:t>
            </a:r>
            <a:r>
              <a:rPr lang="pt-BR" dirty="0" smtClean="0"/>
              <a:t> menus dinamicamente</a:t>
            </a:r>
          </a:p>
          <a:p>
            <a:pPr fontAlgn="base"/>
            <a:r>
              <a:rPr lang="pt-BR" dirty="0" smtClean="0"/>
              <a:t>Utilizando </a:t>
            </a:r>
            <a:r>
              <a:rPr lang="pt-BR" dirty="0" err="1" smtClean="0"/>
              <a:t>section</a:t>
            </a:r>
            <a:r>
              <a:rPr lang="pt-BR" dirty="0" smtClean="0"/>
              <a:t> para </a:t>
            </a:r>
            <a:r>
              <a:rPr lang="pt-BR" dirty="0" err="1" smtClean="0"/>
              <a:t>renderizar</a:t>
            </a:r>
            <a:r>
              <a:rPr lang="pt-BR" dirty="0" smtClean="0"/>
              <a:t> </a:t>
            </a:r>
            <a:r>
              <a:rPr lang="pt-BR" dirty="0" err="1" smtClean="0"/>
              <a:t>javascripts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85889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65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8</vt:lpstr>
      <vt:lpstr>Módulo 8 - Agenda</vt:lpstr>
      <vt:lpstr>Trabalhando com Sections</vt:lpstr>
      <vt:lpstr>Sections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108</cp:revision>
  <dcterms:created xsi:type="dcterms:W3CDTF">2015-02-23T22:14:06Z</dcterms:created>
  <dcterms:modified xsi:type="dcterms:W3CDTF">2015-06-25T23:49:11Z</dcterms:modified>
</cp:coreProperties>
</file>