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264" r:id="rId5"/>
    <p:sldId id="370" r:id="rId6"/>
    <p:sldId id="371" r:id="rId7"/>
    <p:sldId id="369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9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Validações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9 -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9 -</a:t>
            </a:r>
            <a:r>
              <a:rPr lang="pt-BR" b="1"/>
              <a:t> </a:t>
            </a:r>
            <a:r>
              <a:rPr lang="pt-BR" b="1" smtClean="0"/>
              <a:t>Validações</a:t>
            </a:r>
            <a:endParaRPr lang="pt-BR" dirty="0"/>
          </a:p>
          <a:p>
            <a:pPr lvl="1" fontAlgn="base"/>
            <a:r>
              <a:rPr lang="pt-BR" dirty="0"/>
              <a:t>Entendendo o </a:t>
            </a:r>
            <a:r>
              <a:rPr lang="pt-BR" dirty="0" err="1"/>
              <a:t>ValidationMessage</a:t>
            </a:r>
            <a:endParaRPr lang="pt-BR" dirty="0"/>
          </a:p>
          <a:p>
            <a:pPr lvl="1" fontAlgn="base"/>
            <a:r>
              <a:rPr lang="pt-BR" dirty="0" smtClean="0"/>
              <a:t>Criando </a:t>
            </a:r>
            <a:r>
              <a:rPr lang="pt-BR" dirty="0"/>
              <a:t>validações </a:t>
            </a:r>
            <a:r>
              <a:rPr lang="pt-BR" dirty="0" smtClean="0"/>
              <a:t>customizadas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ValidationMessages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9 – Aula 1</a:t>
            </a:r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Antes de começar...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O asp.net </a:t>
            </a:r>
            <a:r>
              <a:rPr lang="pt-BR" dirty="0" err="1" smtClean="0"/>
              <a:t>mvc</a:t>
            </a:r>
            <a:r>
              <a:rPr lang="pt-BR" dirty="0" smtClean="0"/>
              <a:t> possui um mecanismo de envio de mensagens de erro para tela</a:t>
            </a:r>
          </a:p>
          <a:p>
            <a:pPr fontAlgn="base"/>
            <a:r>
              <a:rPr lang="pt-BR" dirty="0" smtClean="0"/>
              <a:t>Isto é chamado de </a:t>
            </a:r>
            <a:r>
              <a:rPr lang="pt-BR" dirty="0" err="1" smtClean="0"/>
              <a:t>modelstate</a:t>
            </a:r>
            <a:endParaRPr lang="pt-BR" dirty="0" smtClean="0"/>
          </a:p>
          <a:p>
            <a:pPr fontAlgn="base"/>
            <a:r>
              <a:rPr lang="pt-BR" dirty="0" smtClean="0"/>
              <a:t>Ele serve tanto para saber se podemos prosseguir na execução de um código</a:t>
            </a:r>
          </a:p>
          <a:p>
            <a:pPr lvl="1" fontAlgn="base"/>
            <a:r>
              <a:rPr lang="pt-BR" dirty="0" smtClean="0"/>
              <a:t>Caso o </a:t>
            </a:r>
            <a:r>
              <a:rPr lang="pt-BR" dirty="0" err="1" smtClean="0"/>
              <a:t>modelstate</a:t>
            </a:r>
            <a:r>
              <a:rPr lang="pt-BR" dirty="0" smtClean="0"/>
              <a:t> seja válido, está tudo OK</a:t>
            </a:r>
          </a:p>
          <a:p>
            <a:pPr fontAlgn="base"/>
            <a:r>
              <a:rPr lang="pt-BR" dirty="0" smtClean="0"/>
              <a:t>Quanto para enviar alguma mensagem customizada para tela</a:t>
            </a:r>
          </a:p>
          <a:p>
            <a:pPr fontAlgn="base"/>
            <a:r>
              <a:rPr lang="pt-BR" dirty="0" smtClean="0"/>
              <a:t>Esta estritamente ligado com o </a:t>
            </a:r>
            <a:r>
              <a:rPr lang="pt-BR" dirty="0" err="1" smtClean="0"/>
              <a:t>metadados</a:t>
            </a:r>
            <a:r>
              <a:rPr lang="pt-BR" dirty="0" smtClean="0"/>
              <a:t> gerado pelos </a:t>
            </a:r>
            <a:r>
              <a:rPr lang="pt-BR" dirty="0" err="1" smtClean="0"/>
              <a:t>dataannotations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21096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Antes de começar...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err="1" smtClean="0"/>
              <a:t>Jquery</a:t>
            </a:r>
            <a:r>
              <a:rPr lang="pt-BR" dirty="0" smtClean="0"/>
              <a:t> </a:t>
            </a:r>
            <a:r>
              <a:rPr lang="pt-BR" dirty="0" err="1" smtClean="0"/>
              <a:t>validation</a:t>
            </a:r>
            <a:r>
              <a:rPr lang="pt-BR" dirty="0" smtClean="0"/>
              <a:t> auxilia na geração de erros no cliente</a:t>
            </a:r>
          </a:p>
          <a:p>
            <a:pPr fontAlgn="base"/>
            <a:r>
              <a:rPr lang="pt-BR" dirty="0" smtClean="0"/>
              <a:t>Evita ficar postando a página para receber os erros (é assíncrono)</a:t>
            </a:r>
          </a:p>
          <a:p>
            <a:pPr fontAlgn="base"/>
            <a:r>
              <a:rPr lang="pt-BR" dirty="0" smtClean="0"/>
              <a:t>Se baseia nos </a:t>
            </a:r>
            <a:r>
              <a:rPr lang="pt-BR" dirty="0" err="1" smtClean="0"/>
              <a:t>metadados</a:t>
            </a:r>
            <a:r>
              <a:rPr lang="pt-BR" dirty="0" smtClean="0"/>
              <a:t> gerados pelos </a:t>
            </a:r>
            <a:r>
              <a:rPr lang="pt-BR" dirty="0" err="1" smtClean="0"/>
              <a:t>dataannotation</a:t>
            </a:r>
            <a:r>
              <a:rPr lang="pt-BR" dirty="0" smtClean="0"/>
              <a:t> para criação de validações no cliente</a:t>
            </a:r>
          </a:p>
        </p:txBody>
      </p:sp>
    </p:spTree>
    <p:extLst>
      <p:ext uri="{BB962C8B-B14F-4D97-AF65-F5344CB8AC3E}">
        <p14:creationId xmlns:p14="http://schemas.microsoft.com/office/powerpoint/2010/main" val="2265470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ValidationMessages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São as famosas mensagens de erro</a:t>
            </a:r>
          </a:p>
          <a:p>
            <a:pPr fontAlgn="base"/>
            <a:r>
              <a:rPr lang="pt-BR" dirty="0" smtClean="0"/>
              <a:t>Podem ser utilizadas assincronamente</a:t>
            </a:r>
          </a:p>
          <a:p>
            <a:pPr lvl="1" fontAlgn="base"/>
            <a:r>
              <a:rPr lang="pt-BR" dirty="0" smtClean="0"/>
              <a:t>Dependem do </a:t>
            </a:r>
            <a:r>
              <a:rPr lang="pt-BR" dirty="0" err="1" smtClean="0"/>
              <a:t>jquery</a:t>
            </a:r>
            <a:r>
              <a:rPr lang="pt-BR" dirty="0" smtClean="0"/>
              <a:t> </a:t>
            </a:r>
            <a:r>
              <a:rPr lang="pt-BR" dirty="0" err="1" smtClean="0"/>
              <a:t>validation</a:t>
            </a:r>
            <a:endParaRPr lang="pt-BR" dirty="0" smtClean="0"/>
          </a:p>
          <a:p>
            <a:pPr fontAlgn="base"/>
            <a:r>
              <a:rPr lang="pt-BR" dirty="0" smtClean="0"/>
              <a:t>Podem ser aplicadas diretamente nos campos ou sumarizada</a:t>
            </a:r>
          </a:p>
          <a:p>
            <a:pPr fontAlgn="base"/>
            <a:r>
              <a:rPr lang="pt-BR" dirty="0" smtClean="0"/>
              <a:t>Podem ser genéricas</a:t>
            </a:r>
          </a:p>
          <a:p>
            <a:pPr lvl="1" fontAlgn="base"/>
            <a:r>
              <a:rPr lang="pt-BR" dirty="0" smtClean="0"/>
              <a:t>@</a:t>
            </a:r>
            <a:r>
              <a:rPr lang="pt-BR" dirty="0" err="1" smtClean="0"/>
              <a:t>html.validationmessage</a:t>
            </a:r>
            <a:r>
              <a:rPr lang="pt-BR" dirty="0" smtClean="0"/>
              <a:t>(“default”)</a:t>
            </a:r>
          </a:p>
          <a:p>
            <a:pPr fontAlgn="base"/>
            <a:r>
              <a:rPr lang="pt-BR" dirty="0" smtClean="0"/>
              <a:t>Ou especializadas</a:t>
            </a:r>
          </a:p>
          <a:p>
            <a:pPr lvl="1" fontAlgn="base"/>
            <a:r>
              <a:rPr lang="pt-BR" dirty="0" smtClean="0"/>
              <a:t>@</a:t>
            </a:r>
            <a:r>
              <a:rPr lang="pt-BR" dirty="0" err="1" smtClean="0"/>
              <a:t>html.validationmessagefor</a:t>
            </a:r>
            <a:r>
              <a:rPr lang="pt-BR" dirty="0" smtClean="0"/>
              <a:t>(x=&gt;x.name)</a:t>
            </a:r>
          </a:p>
          <a:p>
            <a:pPr fontAlgn="base"/>
            <a:r>
              <a:rPr lang="pt-BR" dirty="0" smtClean="0"/>
              <a:t>Capturam os erros do </a:t>
            </a:r>
            <a:r>
              <a:rPr lang="pt-BR" dirty="0" err="1" smtClean="0"/>
              <a:t>Modelstate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635204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Entendendo o </a:t>
            </a:r>
            <a:r>
              <a:rPr lang="pt-BR" dirty="0" err="1" smtClean="0"/>
              <a:t>model</a:t>
            </a:r>
            <a:r>
              <a:rPr lang="pt-BR" dirty="0" smtClean="0"/>
              <a:t> </a:t>
            </a:r>
            <a:r>
              <a:rPr lang="pt-BR" dirty="0" err="1" smtClean="0"/>
              <a:t>state</a:t>
            </a:r>
            <a:endParaRPr lang="pt-BR" dirty="0" smtClean="0"/>
          </a:p>
          <a:p>
            <a:pPr fontAlgn="base"/>
            <a:r>
              <a:rPr lang="pt-BR" dirty="0" smtClean="0"/>
              <a:t>Adicionando mensagens customizadas no </a:t>
            </a:r>
            <a:r>
              <a:rPr lang="pt-BR" dirty="0" err="1" smtClean="0"/>
              <a:t>modelstate</a:t>
            </a:r>
            <a:endParaRPr lang="pt-BR" dirty="0" smtClean="0"/>
          </a:p>
          <a:p>
            <a:pPr fontAlgn="base"/>
            <a:r>
              <a:rPr lang="pt-BR" dirty="0" smtClean="0"/>
              <a:t>Exibindo erros com </a:t>
            </a:r>
            <a:r>
              <a:rPr lang="pt-BR" dirty="0" err="1" smtClean="0"/>
              <a:t>validation</a:t>
            </a:r>
            <a:r>
              <a:rPr lang="pt-BR" dirty="0" smtClean="0"/>
              <a:t> </a:t>
            </a:r>
            <a:r>
              <a:rPr lang="pt-BR" dirty="0" err="1" smtClean="0"/>
              <a:t>message</a:t>
            </a:r>
            <a:endParaRPr lang="pt-BR" dirty="0" smtClean="0"/>
          </a:p>
          <a:p>
            <a:pPr fontAlgn="base"/>
            <a:r>
              <a:rPr lang="pt-BR" dirty="0" smtClean="0"/>
              <a:t>Exibindo erros </a:t>
            </a:r>
            <a:r>
              <a:rPr lang="pt-BR" dirty="0" err="1" smtClean="0"/>
              <a:t>assíncronamente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985889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2089</TotalTime>
  <Words>178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Bebas Neue</vt:lpstr>
      <vt:lpstr>FFF Tusj</vt:lpstr>
      <vt:lpstr>Tema do Office</vt:lpstr>
      <vt:lpstr>Módulo 9</vt:lpstr>
      <vt:lpstr>Módulo 9 - Agenda</vt:lpstr>
      <vt:lpstr>ValidationMessages</vt:lpstr>
      <vt:lpstr>Antes de começar...</vt:lpstr>
      <vt:lpstr>Antes de começar...</vt:lpstr>
      <vt:lpstr>ValidationMessages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108</cp:revision>
  <dcterms:created xsi:type="dcterms:W3CDTF">2015-02-23T22:14:06Z</dcterms:created>
  <dcterms:modified xsi:type="dcterms:W3CDTF">2015-06-26T00:06:29Z</dcterms:modified>
</cp:coreProperties>
</file>