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smtClean="0"/>
              <a:t>Validações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9 -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9 -</a:t>
            </a:r>
            <a:r>
              <a:rPr lang="pt-BR" b="1"/>
              <a:t> </a:t>
            </a:r>
            <a:r>
              <a:rPr lang="pt-BR" b="1" smtClean="0"/>
              <a:t>Validações</a:t>
            </a:r>
            <a:endParaRPr lang="pt-BR" dirty="0"/>
          </a:p>
          <a:p>
            <a:pPr lvl="1" fontAlgn="base"/>
            <a:r>
              <a:rPr lang="pt-BR" dirty="0"/>
              <a:t>Entendendo o </a:t>
            </a:r>
            <a:r>
              <a:rPr lang="pt-BR" dirty="0" err="1"/>
              <a:t>ValidationMessage</a:t>
            </a:r>
            <a:endParaRPr lang="pt-BR" dirty="0"/>
          </a:p>
          <a:p>
            <a:pPr lvl="1" fontAlgn="base"/>
            <a:r>
              <a:rPr lang="pt-BR" dirty="0" smtClean="0"/>
              <a:t>Criando </a:t>
            </a:r>
            <a:r>
              <a:rPr lang="pt-BR" dirty="0"/>
              <a:t>validações </a:t>
            </a:r>
            <a:r>
              <a:rPr lang="pt-BR" dirty="0" smtClean="0"/>
              <a:t>customizadas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Validações Customizadas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9 – Aula 2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o padrão não atende...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Em alguns casos, as validações padrões não vão te atender</a:t>
            </a:r>
          </a:p>
          <a:p>
            <a:pPr fontAlgn="base"/>
            <a:r>
              <a:rPr lang="pt-BR" dirty="0" smtClean="0"/>
              <a:t>É possível criar validações (Escritas em c#) e utiliza-las para decorar uma propriedade</a:t>
            </a:r>
          </a:p>
          <a:p>
            <a:pPr fontAlgn="base"/>
            <a:r>
              <a:rPr lang="pt-BR" dirty="0" smtClean="0"/>
              <a:t>Feito isto, automaticamente será adicionada a validação no lado do servidor</a:t>
            </a:r>
          </a:p>
          <a:p>
            <a:pPr fontAlgn="base"/>
            <a:r>
              <a:rPr lang="pt-BR" dirty="0" smtClean="0"/>
              <a:t>Ainda é possível realizar esta operação assíncrona, mapeando a validação com o </a:t>
            </a:r>
            <a:r>
              <a:rPr lang="pt-BR" dirty="0" err="1" smtClean="0"/>
              <a:t>jquery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uma validação customizada</a:t>
            </a:r>
          </a:p>
          <a:p>
            <a:pPr fontAlgn="base"/>
            <a:r>
              <a:rPr lang="pt-BR" dirty="0" smtClean="0"/>
              <a:t>Decorando uma propriedade com a validação criada</a:t>
            </a:r>
          </a:p>
          <a:p>
            <a:pPr fontAlgn="base"/>
            <a:r>
              <a:rPr lang="pt-BR" dirty="0" smtClean="0"/>
              <a:t>Validando no servidor</a:t>
            </a:r>
          </a:p>
          <a:p>
            <a:pPr fontAlgn="base"/>
            <a:r>
              <a:rPr lang="pt-BR" dirty="0" smtClean="0"/>
              <a:t>Validando no cliente </a:t>
            </a:r>
            <a:r>
              <a:rPr lang="pt-BR" dirty="0" err="1" smtClean="0"/>
              <a:t>assíncronamente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95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9</vt:lpstr>
      <vt:lpstr>Módulo 9 - Agenda</vt:lpstr>
      <vt:lpstr>Validações Customizadas</vt:lpstr>
      <vt:lpstr>Quando o padrão não atende...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111</cp:revision>
  <dcterms:created xsi:type="dcterms:W3CDTF">2015-02-23T22:14:06Z</dcterms:created>
  <dcterms:modified xsi:type="dcterms:W3CDTF">2015-06-26T00:06:14Z</dcterms:modified>
</cp:coreProperties>
</file>