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5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9" autoAdjust="0"/>
    <p:restoredTop sz="94660"/>
  </p:normalViewPr>
  <p:slideViewPr>
    <p:cSldViewPr snapToGrid="0">
      <p:cViewPr>
        <p:scale>
          <a:sx n="92" d="100"/>
          <a:sy n="92" d="100"/>
        </p:scale>
        <p:origin x="1278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BCB16-F7F7-838A-1A65-07AFAC9D2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A4398-D63E-B6D1-DADF-4B1B0028C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FE0BF-24B4-579F-58A7-5E10EC2D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BC76D-FA05-4895-BC5C-3154D5D4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E8051-8FA0-AB2E-4348-16647002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14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7E9A4-B665-F769-8F22-3F5D6209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9466B-1013-1411-2F05-9F2E6D5E7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7EE33-A554-C0E1-6BA8-C6590D51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834D9-3875-3051-5B6A-060A18E2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05C9A-D102-0F33-402E-3C8CDCA9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21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7E007D-14C9-D845-1A41-F176C6AF4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536047-D13A-9537-DEB0-CE573D071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25E10-0062-CAFF-ED7B-2FDF96FB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2B5BC-D487-FB2F-D01A-59C5D6ED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1F1AF-82DD-BA0F-D4B4-32219F14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7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7B1DC-CFC5-7529-3C58-F966E7F9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90E9F-71AA-427A-7BC0-FA3F71B2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D4E77-EEED-98A5-539D-88F32522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F9959-1746-2F07-5B11-032F8545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F915F-B955-38CA-0146-C3D9E37D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8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93840-BA3D-03E2-ABD1-3971543A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FFEFAC-D170-2C52-DCEE-CD519AF3B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DAFE2-945D-62FA-2614-4490297D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FF7A2-5EBD-F732-E007-E44F65DC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2D86A2-1D14-BD27-39EC-5104ECC0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17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F678D-339E-D765-14D1-A374D082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6883-891B-5BEC-2A24-C66490CD2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824456-C87B-AFDF-1AB1-3269F06A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1634B8-ADB2-667B-B367-1E8698D2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DDC9B-2895-C92B-2862-05C72759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D5241A-4216-B1B2-0C01-1838BE98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00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F747F-B6A7-CCB1-48D5-B1CCB9E5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B2BB13-0CCA-6792-A18F-6506B27D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6979AC-88E9-CD38-66D5-23276985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FBE7EB-A939-5275-BA13-3EF660D7E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1E902D-7DD6-1984-1AE2-271936289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6D62B0-DEF4-11D2-DBBC-89D3C438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F1C8AC-D49A-29A5-2180-58ADE5C3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095FB3-1447-92CA-5744-441D5326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5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EBCC7-C5F4-FACD-27C1-8D6B4433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D9E09F-3BE0-0D33-8684-29E4D284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D12E1C-A3D5-0A73-B6B4-2233E398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B0B63F-51B7-22C9-E683-57770C4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52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D22190-1580-7948-A435-6D7D3CD9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852A61-F721-D34E-9377-85EA1765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74D06-1976-FF1C-A5C3-D54661B1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9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7CC69-208C-9A05-D7F8-D5315BD2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B7241-DA1C-3144-2469-AB49C854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8A95D2-66E5-AD2E-A15B-46847C82F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1837FE-6926-DED8-664A-DA01612C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B6890C-8436-97AE-4AAA-27F6614B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DA6DC2-D0D6-0384-6EC0-30F95BB7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9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979D0-49B2-DA9E-9EBF-60E5DBCF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05C069-89F5-F901-DA76-C6EFB2E0D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C49CE5-3681-248D-09DB-72F7C3DC4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B05F4B-9F4D-7447-17B7-A99492EB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32FD3E-24A6-DBA8-DEF7-D1597C95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C4DE3E-693B-C1A3-BEA2-5AECEC10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4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90E24E-F838-9DC1-6115-AD12A798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F7BB7-DB55-0C47-D82F-40EC2A58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65A4A6-8047-ACBB-2CC5-A4304A904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8E62-65A5-4774-8981-45E420A0EA0E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2CA0C-BEF5-CD0F-8CF6-360172398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D6926-8A75-48E0-7191-6AC74303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DBD6-3426-4414-AC48-98BF580A86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3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FA58BEC-7A86-1557-7E43-47C027A2BF02}"/>
              </a:ext>
            </a:extLst>
          </p:cNvPr>
          <p:cNvGrpSpPr/>
          <p:nvPr/>
        </p:nvGrpSpPr>
        <p:grpSpPr>
          <a:xfrm>
            <a:off x="10210977" y="225830"/>
            <a:ext cx="1800546" cy="619116"/>
            <a:chOff x="9669340" y="5911361"/>
            <a:chExt cx="1800546" cy="619116"/>
          </a:xfrm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9FB32FF0-5DCC-43B4-EAE3-51AB41BC3343}"/>
                </a:ext>
              </a:extLst>
            </p:cNvPr>
            <p:cNvSpPr/>
            <p:nvPr/>
          </p:nvSpPr>
          <p:spPr>
            <a:xfrm rot="5400000">
              <a:off x="962664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B1E88351-C12C-1543-172D-E2E32EF578AE}"/>
                </a:ext>
              </a:extLst>
            </p:cNvPr>
            <p:cNvSpPr/>
            <p:nvPr/>
          </p:nvSpPr>
          <p:spPr>
            <a:xfrm rot="5400000">
              <a:off x="1025529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A25E59D-FFD7-2C5C-F34B-790BC9A1DD04}"/>
                </a:ext>
              </a:extLst>
            </p:cNvPr>
            <p:cNvSpPr/>
            <p:nvPr/>
          </p:nvSpPr>
          <p:spPr>
            <a:xfrm rot="5400000">
              <a:off x="10893468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B4014309-E3AC-94AF-8DCA-73CF0D57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99" y="1524000"/>
            <a:ext cx="7163476" cy="38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9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>
            <a:extLst>
              <a:ext uri="{FF2B5EF4-FFF2-40B4-BE49-F238E27FC236}">
                <a16:creationId xmlns:a16="http://schemas.microsoft.com/office/drawing/2014/main" id="{E83B2EB2-7B1D-B502-AE8D-1374E13B3C9D}"/>
              </a:ext>
            </a:extLst>
          </p:cNvPr>
          <p:cNvSpPr/>
          <p:nvPr/>
        </p:nvSpPr>
        <p:spPr>
          <a:xfrm>
            <a:off x="-2751450" y="-653142"/>
            <a:ext cx="8322238" cy="85587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21" name="Imagem 20" descr="Tela de computador com jogo&#10;&#10;Descrição gerada automaticamente com confiança baixa">
            <a:extLst>
              <a:ext uri="{FF2B5EF4-FFF2-40B4-BE49-F238E27FC236}">
                <a16:creationId xmlns:a16="http://schemas.microsoft.com/office/drawing/2014/main" id="{FFA3E585-7B98-3891-177E-0C1CC5739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36"/>
          <a:stretch/>
        </p:blipFill>
        <p:spPr>
          <a:xfrm>
            <a:off x="5639509" y="128988"/>
            <a:ext cx="3160050" cy="3197643"/>
          </a:xfrm>
          <a:prstGeom prst="ellipse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23" name="Imagem 22" descr="Homem ao lado de computador&#10;&#10;Descrição gerada automaticamente">
            <a:extLst>
              <a:ext uri="{FF2B5EF4-FFF2-40B4-BE49-F238E27FC236}">
                <a16:creationId xmlns:a16="http://schemas.microsoft.com/office/drawing/2014/main" id="{20A4987D-6389-2005-D99C-B5F77C95F9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5" r="18832"/>
          <a:stretch/>
        </p:blipFill>
        <p:spPr>
          <a:xfrm>
            <a:off x="9696159" y="1001767"/>
            <a:ext cx="2212955" cy="2391392"/>
          </a:xfrm>
          <a:prstGeom prst="ellipse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27" name="Imagem 26" descr="Uma imagem contendo instrumento, material de papelaria, cabo, lápis&#10;&#10;Descrição gerada automaticamente">
            <a:extLst>
              <a:ext uri="{FF2B5EF4-FFF2-40B4-BE49-F238E27FC236}">
                <a16:creationId xmlns:a16="http://schemas.microsoft.com/office/drawing/2014/main" id="{A3C7F827-3391-2CC4-F32A-7DF9398012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-21" r="14795" b="21"/>
          <a:stretch/>
        </p:blipFill>
        <p:spPr>
          <a:xfrm>
            <a:off x="6013048" y="4065649"/>
            <a:ext cx="2852051" cy="3163737"/>
          </a:xfrm>
          <a:prstGeom prst="ellipse">
            <a:avLst/>
          </a:prstGeom>
          <a:ln w="28575">
            <a:solidFill>
              <a:schemeClr val="accent4"/>
            </a:solidFill>
          </a:ln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418C43-EA74-1022-3BBD-D128C0B5952D}"/>
              </a:ext>
            </a:extLst>
          </p:cNvPr>
          <p:cNvSpPr txBox="1"/>
          <p:nvPr/>
        </p:nvSpPr>
        <p:spPr>
          <a:xfrm>
            <a:off x="-2612283" y="133883"/>
            <a:ext cx="6765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Catálogo </a:t>
            </a:r>
            <a:r>
              <a:rPr lang="pt-BR" sz="60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de</a:t>
            </a:r>
            <a:r>
              <a:rPr lang="pt-BR" sz="48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 Serviços:</a:t>
            </a:r>
          </a:p>
        </p:txBody>
      </p:sp>
      <p:pic>
        <p:nvPicPr>
          <p:cNvPr id="31" name="Imagem 30" descr="Um barco azul&#10;&#10;Descrição gerada automaticamente com confiança baixa">
            <a:extLst>
              <a:ext uri="{FF2B5EF4-FFF2-40B4-BE49-F238E27FC236}">
                <a16:creationId xmlns:a16="http://schemas.microsoft.com/office/drawing/2014/main" id="{E5C745FB-B543-3AF2-7CFA-20575799D3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5" t="3311" r="5423" b="1983"/>
          <a:stretch/>
        </p:blipFill>
        <p:spPr>
          <a:xfrm>
            <a:off x="9185567" y="3733030"/>
            <a:ext cx="2349111" cy="2509842"/>
          </a:xfrm>
          <a:prstGeom prst="ellipse">
            <a:avLst/>
          </a:prstGeom>
          <a:ln w="28575">
            <a:solidFill>
              <a:schemeClr val="accent4"/>
            </a:solidFill>
          </a:ln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353DA66C-0D7C-69B6-7C79-B86775E70452}"/>
              </a:ext>
            </a:extLst>
          </p:cNvPr>
          <p:cNvSpPr txBox="1"/>
          <p:nvPr/>
        </p:nvSpPr>
        <p:spPr>
          <a:xfrm>
            <a:off x="130137" y="2197463"/>
            <a:ext cx="5349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Abadi" panose="020B0604020104020204" pitchFamily="34" charset="0"/>
              </a:rPr>
              <a:t>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Abadi" panose="020B0604020104020204" pitchFamily="34" charset="0"/>
              </a:rPr>
              <a:t>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Abadi" panose="020B0604020104020204" pitchFamily="34" charset="0"/>
              </a:rPr>
              <a:t>TELECOMUNICAÇÕES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FA58BEC-7A86-1557-7E43-47C027A2BF02}"/>
              </a:ext>
            </a:extLst>
          </p:cNvPr>
          <p:cNvGrpSpPr/>
          <p:nvPr/>
        </p:nvGrpSpPr>
        <p:grpSpPr>
          <a:xfrm>
            <a:off x="10210977" y="225830"/>
            <a:ext cx="1800546" cy="619116"/>
            <a:chOff x="9669340" y="5911361"/>
            <a:chExt cx="1800546" cy="619116"/>
          </a:xfrm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9FB32FF0-5DCC-43B4-EAE3-51AB41BC3343}"/>
                </a:ext>
              </a:extLst>
            </p:cNvPr>
            <p:cNvSpPr/>
            <p:nvPr/>
          </p:nvSpPr>
          <p:spPr>
            <a:xfrm rot="5400000">
              <a:off x="962664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B1E88351-C12C-1543-172D-E2E32EF578AE}"/>
                </a:ext>
              </a:extLst>
            </p:cNvPr>
            <p:cNvSpPr/>
            <p:nvPr/>
          </p:nvSpPr>
          <p:spPr>
            <a:xfrm rot="5400000">
              <a:off x="1025529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A25E59D-FFD7-2C5C-F34B-790BC9A1DD04}"/>
                </a:ext>
              </a:extLst>
            </p:cNvPr>
            <p:cNvSpPr/>
            <p:nvPr/>
          </p:nvSpPr>
          <p:spPr>
            <a:xfrm rot="5400000">
              <a:off x="10893468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B4014309-E3AC-94AF-8DCA-73CF0D574F7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02" y="6274250"/>
            <a:ext cx="1517121" cy="81388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1289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>
            <a:extLst>
              <a:ext uri="{FF2B5EF4-FFF2-40B4-BE49-F238E27FC236}">
                <a16:creationId xmlns:a16="http://schemas.microsoft.com/office/drawing/2014/main" id="{E83B2EB2-7B1D-B502-AE8D-1374E13B3C9D}"/>
              </a:ext>
            </a:extLst>
          </p:cNvPr>
          <p:cNvSpPr/>
          <p:nvPr/>
        </p:nvSpPr>
        <p:spPr>
          <a:xfrm>
            <a:off x="-2772232" y="-653142"/>
            <a:ext cx="8322238" cy="85587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418C43-EA74-1022-3BBD-D128C0B5952D}"/>
              </a:ext>
            </a:extLst>
          </p:cNvPr>
          <p:cNvSpPr txBox="1"/>
          <p:nvPr/>
        </p:nvSpPr>
        <p:spPr>
          <a:xfrm>
            <a:off x="-2568749" y="395137"/>
            <a:ext cx="676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Abadi" panose="020B0604020104020204" pitchFamily="34" charset="0"/>
              </a:rPr>
              <a:t>S I T E S</a:t>
            </a:r>
            <a:endParaRPr lang="pt-BR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FA58BEC-7A86-1557-7E43-47C027A2BF02}"/>
              </a:ext>
            </a:extLst>
          </p:cNvPr>
          <p:cNvGrpSpPr/>
          <p:nvPr/>
        </p:nvGrpSpPr>
        <p:grpSpPr>
          <a:xfrm>
            <a:off x="10210977" y="225830"/>
            <a:ext cx="1800546" cy="619116"/>
            <a:chOff x="9669340" y="5911361"/>
            <a:chExt cx="1800546" cy="619116"/>
          </a:xfrm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9FB32FF0-5DCC-43B4-EAE3-51AB41BC3343}"/>
                </a:ext>
              </a:extLst>
            </p:cNvPr>
            <p:cNvSpPr/>
            <p:nvPr/>
          </p:nvSpPr>
          <p:spPr>
            <a:xfrm rot="5400000">
              <a:off x="962664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B1E88351-C12C-1543-172D-E2E32EF578AE}"/>
                </a:ext>
              </a:extLst>
            </p:cNvPr>
            <p:cNvSpPr/>
            <p:nvPr/>
          </p:nvSpPr>
          <p:spPr>
            <a:xfrm rot="5400000">
              <a:off x="1025529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A25E59D-FFD7-2C5C-F34B-790BC9A1DD04}"/>
                </a:ext>
              </a:extLst>
            </p:cNvPr>
            <p:cNvSpPr/>
            <p:nvPr/>
          </p:nvSpPr>
          <p:spPr>
            <a:xfrm rot="5400000">
              <a:off x="10893468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2FE1A8-8A66-609E-1F49-B0566604A812}"/>
              </a:ext>
            </a:extLst>
          </p:cNvPr>
          <p:cNvSpPr txBox="1"/>
          <p:nvPr/>
        </p:nvSpPr>
        <p:spPr>
          <a:xfrm>
            <a:off x="5659817" y="1383854"/>
            <a:ext cx="6351707" cy="312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Site 100% responsivo</a:t>
            </a:r>
          </a:p>
          <a:p>
            <a:pPr marL="7429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Auto serviço – Cliente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97953CE-6219-422F-CF51-3EF4CBBACFE2}"/>
              </a:ext>
            </a:extLst>
          </p:cNvPr>
          <p:cNvSpPr/>
          <p:nvPr/>
        </p:nvSpPr>
        <p:spPr>
          <a:xfrm>
            <a:off x="-261706" y="1300728"/>
            <a:ext cx="4573491" cy="495767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535DB080-7B27-AE19-E931-6F07800C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02" y="6274250"/>
            <a:ext cx="1517121" cy="81388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2F5AF2-CE22-D3F5-D489-6F13C21C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837" y="1678533"/>
            <a:ext cx="2877561" cy="3115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C90A97-8F0B-1718-5082-2BEB08431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6886" y="1585106"/>
            <a:ext cx="2883658" cy="31092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CAB637F-DE70-3A46-90C8-56AC89405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17" y="3945151"/>
            <a:ext cx="2877561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>
            <a:extLst>
              <a:ext uri="{FF2B5EF4-FFF2-40B4-BE49-F238E27FC236}">
                <a16:creationId xmlns:a16="http://schemas.microsoft.com/office/drawing/2014/main" id="{E83B2EB2-7B1D-B502-AE8D-1374E13B3C9D}"/>
              </a:ext>
            </a:extLst>
          </p:cNvPr>
          <p:cNvSpPr/>
          <p:nvPr/>
        </p:nvSpPr>
        <p:spPr>
          <a:xfrm>
            <a:off x="-2772232" y="-653142"/>
            <a:ext cx="8322238" cy="85587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418C43-EA74-1022-3BBD-D128C0B5952D}"/>
              </a:ext>
            </a:extLst>
          </p:cNvPr>
          <p:cNvSpPr txBox="1"/>
          <p:nvPr/>
        </p:nvSpPr>
        <p:spPr>
          <a:xfrm>
            <a:off x="-2568749" y="395137"/>
            <a:ext cx="676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Abadi" panose="020B0604020104020204" pitchFamily="34" charset="0"/>
              </a:rPr>
              <a:t>S I T E S</a:t>
            </a:r>
            <a:endParaRPr lang="pt-BR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FA58BEC-7A86-1557-7E43-47C027A2BF02}"/>
              </a:ext>
            </a:extLst>
          </p:cNvPr>
          <p:cNvGrpSpPr/>
          <p:nvPr/>
        </p:nvGrpSpPr>
        <p:grpSpPr>
          <a:xfrm>
            <a:off x="10210977" y="225830"/>
            <a:ext cx="1800546" cy="619116"/>
            <a:chOff x="9669340" y="5911361"/>
            <a:chExt cx="1800546" cy="619116"/>
          </a:xfrm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9FB32FF0-5DCC-43B4-EAE3-51AB41BC3343}"/>
                </a:ext>
              </a:extLst>
            </p:cNvPr>
            <p:cNvSpPr/>
            <p:nvPr/>
          </p:nvSpPr>
          <p:spPr>
            <a:xfrm rot="5400000">
              <a:off x="962664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B1E88351-C12C-1543-172D-E2E32EF578AE}"/>
                </a:ext>
              </a:extLst>
            </p:cNvPr>
            <p:cNvSpPr/>
            <p:nvPr/>
          </p:nvSpPr>
          <p:spPr>
            <a:xfrm rot="5400000">
              <a:off x="1025529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A25E59D-FFD7-2C5C-F34B-790BC9A1DD04}"/>
                </a:ext>
              </a:extLst>
            </p:cNvPr>
            <p:cNvSpPr/>
            <p:nvPr/>
          </p:nvSpPr>
          <p:spPr>
            <a:xfrm rot="5400000">
              <a:off x="10893468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2FE1A8-8A66-609E-1F49-B0566604A812}"/>
              </a:ext>
            </a:extLst>
          </p:cNvPr>
          <p:cNvSpPr txBox="1"/>
          <p:nvPr/>
        </p:nvSpPr>
        <p:spPr>
          <a:xfrm>
            <a:off x="5258397" y="500626"/>
            <a:ext cx="63517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Gestão Total - </a:t>
            </a:r>
            <a:r>
              <a:rPr kumimoji="0" lang="pt-B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 construção</a:t>
            </a:r>
            <a:endParaRPr lang="pt-BR" sz="3600" i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97953CE-6219-422F-CF51-3EF4CBBACFE2}"/>
              </a:ext>
            </a:extLst>
          </p:cNvPr>
          <p:cNvSpPr/>
          <p:nvPr/>
        </p:nvSpPr>
        <p:spPr>
          <a:xfrm>
            <a:off x="-261706" y="1300728"/>
            <a:ext cx="4573491" cy="495767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535DB080-7B27-AE19-E931-6F07800C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02" y="6274250"/>
            <a:ext cx="1517121" cy="81388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2F5AF2-CE22-D3F5-D489-6F13C21C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837" y="1678533"/>
            <a:ext cx="2877561" cy="3115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C90A97-8F0B-1718-5082-2BEB08431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6886" y="1585106"/>
            <a:ext cx="2883658" cy="31092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CAB637F-DE70-3A46-90C8-56AC89405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17" y="3945151"/>
            <a:ext cx="2877561" cy="29629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DD79CB-F347-6D48-F9F0-08A033D61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998" y="2025863"/>
            <a:ext cx="5880105" cy="42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>
            <a:extLst>
              <a:ext uri="{FF2B5EF4-FFF2-40B4-BE49-F238E27FC236}">
                <a16:creationId xmlns:a16="http://schemas.microsoft.com/office/drawing/2014/main" id="{E83B2EB2-7B1D-B502-AE8D-1374E13B3C9D}"/>
              </a:ext>
            </a:extLst>
          </p:cNvPr>
          <p:cNvSpPr/>
          <p:nvPr/>
        </p:nvSpPr>
        <p:spPr>
          <a:xfrm>
            <a:off x="-2772232" y="-653142"/>
            <a:ext cx="8322238" cy="85587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418C43-EA74-1022-3BBD-D128C0B5952D}"/>
              </a:ext>
            </a:extLst>
          </p:cNvPr>
          <p:cNvSpPr txBox="1"/>
          <p:nvPr/>
        </p:nvSpPr>
        <p:spPr>
          <a:xfrm>
            <a:off x="-2568749" y="395137"/>
            <a:ext cx="676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CONTRATE-NOS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FA58BEC-7A86-1557-7E43-47C027A2BF02}"/>
              </a:ext>
            </a:extLst>
          </p:cNvPr>
          <p:cNvGrpSpPr/>
          <p:nvPr/>
        </p:nvGrpSpPr>
        <p:grpSpPr>
          <a:xfrm>
            <a:off x="10210977" y="225830"/>
            <a:ext cx="1800546" cy="619116"/>
            <a:chOff x="9669340" y="5911361"/>
            <a:chExt cx="1800546" cy="619116"/>
          </a:xfrm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9FB32FF0-5DCC-43B4-EAE3-51AB41BC3343}"/>
                </a:ext>
              </a:extLst>
            </p:cNvPr>
            <p:cNvSpPr/>
            <p:nvPr/>
          </p:nvSpPr>
          <p:spPr>
            <a:xfrm rot="5400000">
              <a:off x="962664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B1E88351-C12C-1543-172D-E2E32EF578AE}"/>
                </a:ext>
              </a:extLst>
            </p:cNvPr>
            <p:cNvSpPr/>
            <p:nvPr/>
          </p:nvSpPr>
          <p:spPr>
            <a:xfrm rot="5400000">
              <a:off x="1025529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A25E59D-FFD7-2C5C-F34B-790BC9A1DD04}"/>
                </a:ext>
              </a:extLst>
            </p:cNvPr>
            <p:cNvSpPr/>
            <p:nvPr/>
          </p:nvSpPr>
          <p:spPr>
            <a:xfrm rot="5400000">
              <a:off x="10893468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2FE1A8-8A66-609E-1F49-B0566604A812}"/>
              </a:ext>
            </a:extLst>
          </p:cNvPr>
          <p:cNvSpPr txBox="1"/>
          <p:nvPr/>
        </p:nvSpPr>
        <p:spPr>
          <a:xfrm>
            <a:off x="5840293" y="1300728"/>
            <a:ext cx="63517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Contrato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Hora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97953CE-6219-422F-CF51-3EF4CBBACFE2}"/>
              </a:ext>
            </a:extLst>
          </p:cNvPr>
          <p:cNvSpPr/>
          <p:nvPr/>
        </p:nvSpPr>
        <p:spPr>
          <a:xfrm>
            <a:off x="-261706" y="1300728"/>
            <a:ext cx="4573491" cy="495767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" name="Imagem 7" descr="Homem de camisa branca&#10;&#10;Descrição gerada automaticamente com confiança baixa">
            <a:extLst>
              <a:ext uri="{FF2B5EF4-FFF2-40B4-BE49-F238E27FC236}">
                <a16:creationId xmlns:a16="http://schemas.microsoft.com/office/drawing/2014/main" id="{3EA087FE-3D73-8FE5-8002-B5C303FA6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1521" r="7544" b="1726"/>
          <a:stretch/>
        </p:blipFill>
        <p:spPr>
          <a:xfrm>
            <a:off x="2062535" y="1882497"/>
            <a:ext cx="2880000" cy="3109564"/>
          </a:xfrm>
          <a:prstGeom prst="ellipse">
            <a:avLst/>
          </a:prstGeom>
        </p:spPr>
      </p:pic>
      <p:pic>
        <p:nvPicPr>
          <p:cNvPr id="5" name="Imagem 4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6907C01B-D9DC-CC17-254C-58F827839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7" r="21599" b="2498"/>
          <a:stretch/>
        </p:blipFill>
        <p:spPr>
          <a:xfrm>
            <a:off x="-718058" y="1763503"/>
            <a:ext cx="2880000" cy="3030853"/>
          </a:xfrm>
          <a:prstGeom prst="ellipse">
            <a:avLst/>
          </a:prstGeom>
        </p:spPr>
      </p:pic>
      <p:pic>
        <p:nvPicPr>
          <p:cNvPr id="10" name="Imagem 9" descr="Mão em teclado de computador&#10;&#10;Descrição gerada automaticamente com confiança média">
            <a:extLst>
              <a:ext uri="{FF2B5EF4-FFF2-40B4-BE49-F238E27FC236}">
                <a16:creationId xmlns:a16="http://schemas.microsoft.com/office/drawing/2014/main" id="{075C3D82-6DB2-E656-8FEC-4992DA7AD9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t="2198" r="18935" b="1165"/>
          <a:stretch/>
        </p:blipFill>
        <p:spPr>
          <a:xfrm>
            <a:off x="672239" y="3769497"/>
            <a:ext cx="2880000" cy="2957650"/>
          </a:xfrm>
          <a:prstGeom prst="ellipse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F8F6628D-CE9D-4162-DC7F-103C384E961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02" y="6274250"/>
            <a:ext cx="1517121" cy="81388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760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>
            <a:extLst>
              <a:ext uri="{FF2B5EF4-FFF2-40B4-BE49-F238E27FC236}">
                <a16:creationId xmlns:a16="http://schemas.microsoft.com/office/drawing/2014/main" id="{E83B2EB2-7B1D-B502-AE8D-1374E13B3C9D}"/>
              </a:ext>
            </a:extLst>
          </p:cNvPr>
          <p:cNvSpPr/>
          <p:nvPr/>
        </p:nvSpPr>
        <p:spPr>
          <a:xfrm>
            <a:off x="-2772232" y="-653142"/>
            <a:ext cx="8322238" cy="85587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418C43-EA74-1022-3BBD-D128C0B5952D}"/>
              </a:ext>
            </a:extLst>
          </p:cNvPr>
          <p:cNvSpPr txBox="1"/>
          <p:nvPr/>
        </p:nvSpPr>
        <p:spPr>
          <a:xfrm>
            <a:off x="-2568749" y="395137"/>
            <a:ext cx="676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Abadi" panose="020B0604020104020204" pitchFamily="34" charset="0"/>
              </a:rPr>
              <a:t>FALE CONOSCO!</a:t>
            </a:r>
            <a:endParaRPr lang="pt-BR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2FE1A8-8A66-609E-1F49-B0566604A812}"/>
              </a:ext>
            </a:extLst>
          </p:cNvPr>
          <p:cNvSpPr txBox="1"/>
          <p:nvPr/>
        </p:nvSpPr>
        <p:spPr>
          <a:xfrm>
            <a:off x="5724181" y="255704"/>
            <a:ext cx="6351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Nos colocamos à disposição para sanar qualquer dúvida com relação aos nossos serviços e soluções.</a:t>
            </a:r>
          </a:p>
          <a:p>
            <a:pPr algn="just"/>
            <a:endParaRPr lang="pt-BR" sz="2800" dirty="0">
              <a:solidFill>
                <a:schemeClr val="bg1"/>
              </a:solidFill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Vamos encontrar uma solução apropriada para o seu negócio.</a:t>
            </a:r>
          </a:p>
          <a:p>
            <a:pPr algn="just"/>
            <a:endParaRPr lang="pt-BR" sz="2800" dirty="0">
              <a:solidFill>
                <a:schemeClr val="bg1"/>
              </a:solidFill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Aguardamos o seu contato.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97953CE-6219-422F-CF51-3EF4CBBACFE2}"/>
              </a:ext>
            </a:extLst>
          </p:cNvPr>
          <p:cNvSpPr/>
          <p:nvPr/>
        </p:nvSpPr>
        <p:spPr>
          <a:xfrm>
            <a:off x="-261706" y="1300728"/>
            <a:ext cx="4573491" cy="495767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4" name="Imagem 3" descr="Uma imagem contendo pessoa, homem, segurando, vestindo&#10;&#10;Descrição gerada automaticamente">
            <a:extLst>
              <a:ext uri="{FF2B5EF4-FFF2-40B4-BE49-F238E27FC236}">
                <a16:creationId xmlns:a16="http://schemas.microsoft.com/office/drawing/2014/main" id="{16FF5751-B583-82C9-FACE-D40C3CCB9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9" t="7203" r="22884" b="1327"/>
          <a:stretch/>
        </p:blipFill>
        <p:spPr>
          <a:xfrm>
            <a:off x="-1076719" y="1047636"/>
            <a:ext cx="6015643" cy="6858000"/>
          </a:xfrm>
          <a:prstGeom prst="ellipse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8D54C3-2B21-2352-1279-375D922F3559}"/>
              </a:ext>
            </a:extLst>
          </p:cNvPr>
          <p:cNvSpPr txBox="1"/>
          <p:nvPr/>
        </p:nvSpPr>
        <p:spPr>
          <a:xfrm>
            <a:off x="5648831" y="3968811"/>
            <a:ext cx="6351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contato@cbxtecnologia.com.br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</a:rPr>
              <a:t>www.cbxtecnologia.com.br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D75C5B-13FE-6561-49E8-D6342F45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569" y="5438739"/>
            <a:ext cx="676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1941CD-AE04-87FC-25C7-5A03F02DA187}"/>
              </a:ext>
            </a:extLst>
          </p:cNvPr>
          <p:cNvSpPr txBox="1"/>
          <p:nvPr/>
        </p:nvSpPr>
        <p:spPr>
          <a:xfrm>
            <a:off x="6011525" y="5457600"/>
            <a:ext cx="596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(19) 98601-0771 / 99281-1080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5102EBB-A496-EC87-35C6-898383E859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02" y="6274250"/>
            <a:ext cx="1517121" cy="81388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292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>
            <a:extLst>
              <a:ext uri="{FF2B5EF4-FFF2-40B4-BE49-F238E27FC236}">
                <a16:creationId xmlns:a16="http://schemas.microsoft.com/office/drawing/2014/main" id="{E83B2EB2-7B1D-B502-AE8D-1374E13B3C9D}"/>
              </a:ext>
            </a:extLst>
          </p:cNvPr>
          <p:cNvSpPr/>
          <p:nvPr/>
        </p:nvSpPr>
        <p:spPr>
          <a:xfrm>
            <a:off x="-2090804" y="-436418"/>
            <a:ext cx="7076209" cy="7730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FA58BEC-7A86-1557-7E43-47C027A2BF02}"/>
              </a:ext>
            </a:extLst>
          </p:cNvPr>
          <p:cNvGrpSpPr/>
          <p:nvPr/>
        </p:nvGrpSpPr>
        <p:grpSpPr>
          <a:xfrm>
            <a:off x="10210977" y="225830"/>
            <a:ext cx="1800546" cy="619116"/>
            <a:chOff x="9669340" y="5911361"/>
            <a:chExt cx="1800546" cy="619116"/>
          </a:xfrm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9FB32FF0-5DCC-43B4-EAE3-51AB41BC3343}"/>
                </a:ext>
              </a:extLst>
            </p:cNvPr>
            <p:cNvSpPr/>
            <p:nvPr/>
          </p:nvSpPr>
          <p:spPr>
            <a:xfrm rot="5400000">
              <a:off x="962664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B1E88351-C12C-1543-172D-E2E32EF578AE}"/>
                </a:ext>
              </a:extLst>
            </p:cNvPr>
            <p:cNvSpPr/>
            <p:nvPr/>
          </p:nvSpPr>
          <p:spPr>
            <a:xfrm rot="5400000">
              <a:off x="10255293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DA25E59D-FFD7-2C5C-F34B-790BC9A1DD04}"/>
                </a:ext>
              </a:extLst>
            </p:cNvPr>
            <p:cNvSpPr/>
            <p:nvPr/>
          </p:nvSpPr>
          <p:spPr>
            <a:xfrm rot="5400000">
              <a:off x="10893468" y="5954058"/>
              <a:ext cx="619116" cy="533721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2FE1A8-8A66-609E-1F49-B0566604A812}"/>
              </a:ext>
            </a:extLst>
          </p:cNvPr>
          <p:cNvSpPr txBox="1"/>
          <p:nvPr/>
        </p:nvSpPr>
        <p:spPr>
          <a:xfrm>
            <a:off x="2104937" y="1010379"/>
            <a:ext cx="863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Diagrama de Entidade e Relacionamento</a:t>
            </a:r>
          </a:p>
          <a:p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F8F6628D-CE9D-4162-DC7F-103C384E96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02" y="6274250"/>
            <a:ext cx="1517121" cy="81388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00F1B207-8B5B-E2DE-FB0D-B305F1F7E5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CA">
                <a:alpha val="5098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2077048"/>
            <a:ext cx="84010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09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IEDA DE SOUZA BARBOSA</dc:creator>
  <cp:lastModifiedBy>IEDA DE SOUZA BARBOSA</cp:lastModifiedBy>
  <cp:revision>10</cp:revision>
  <dcterms:created xsi:type="dcterms:W3CDTF">2022-09-06T00:00:20Z</dcterms:created>
  <dcterms:modified xsi:type="dcterms:W3CDTF">2023-02-16T21:57:54Z</dcterms:modified>
</cp:coreProperties>
</file>