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XSltuFWltaVJfFZTyNRjdzChG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7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6e5e75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b6e5e75c8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6e5e75c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b6e5e75c8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6e5e75c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b6e5e75c8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6e5e75c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b6e5e75c8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6e5e75c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b6e5e75c8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6e5e75c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b6e5e75c8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1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1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3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8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0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ndrebariani/Catalogo_Museus_Web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033946" y="1114865"/>
            <a:ext cx="9451731" cy="1441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400"/>
              <a:t>TEMA 5: CADASTRO BRASILEIRO DE MUSEUS 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371601" y="4016217"/>
            <a:ext cx="77670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sz="1800"/>
              <a:t>André Matheus Bariani Trava		743506</a:t>
            </a:r>
            <a:br>
              <a:rPr lang="en-US" sz="1800"/>
            </a:br>
            <a:r>
              <a:rPr lang="en-US" sz="1800"/>
              <a:t>Giovanni Marcon Rossi 				743541</a:t>
            </a:r>
            <a:br>
              <a:rPr lang="en-US" sz="1800"/>
            </a:br>
            <a:r>
              <a:rPr lang="en-US" sz="1800"/>
              <a:t>Guilherme Henrique Rodrigues	743544</a:t>
            </a:r>
            <a:br>
              <a:rPr lang="en-US" sz="1800"/>
            </a:br>
            <a:r>
              <a:rPr lang="en-US" sz="1800"/>
              <a:t>Wilson Antunes Luques Oliver		743607</a:t>
            </a:r>
            <a:endParaRPr sz="1800"/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link do repositório no github: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https://github.com/andrebariani/Catalogo_Museus_Web</a:t>
            </a:r>
            <a:br>
              <a:rPr lang="en-US"/>
            </a:b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7898" y="2556218"/>
            <a:ext cx="4323851" cy="136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Tecnologias utilizadas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1371600" y="1567543"/>
            <a:ext cx="9601200" cy="4299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Bootstrap;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Spring MVC;</a:t>
            </a:r>
            <a:endParaRPr/>
          </a:p>
          <a:p>
            <a:pPr indent="-3713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Postgresql 9.4;</a:t>
            </a:r>
            <a:endParaRPr/>
          </a:p>
          <a:p>
            <a:pPr indent="-257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949" y="2539971"/>
            <a:ext cx="4323851" cy="136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5"/>
          <p:cNvSpPr txBox="1"/>
          <p:nvPr>
            <p:ph type="title"/>
          </p:nvPr>
        </p:nvSpPr>
        <p:spPr>
          <a:xfrm>
            <a:off x="8471424" y="1110882"/>
            <a:ext cx="3053039" cy="106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Início</a:t>
            </a:r>
            <a:endParaRPr/>
          </a:p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8471423" y="2416628"/>
            <a:ext cx="3053039" cy="3801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Slider com atrações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Informações sobre a aplicação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Principais museus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Acesso a outras páginas da aplicação</a:t>
            </a:r>
            <a:endParaRPr sz="1600"/>
          </a:p>
        </p:txBody>
      </p:sp>
      <p:sp>
        <p:nvSpPr>
          <p:cNvPr id="161" name="Google Shape;161;p5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F5dCxEf7Qi868UVeiS7e4tNzF0P2UPGLqkni_bml7gWv3aih-vVU-TvKYuIjK9A_cPfeL1CoH4KGe9qF9IJi9DXYT6jn0zL5t63zs8by2cHPz5Xr0j97SZaFYYP9mo4kLK3WuyMm" id="162" name="Google Shape;162;p5"/>
          <p:cNvPicPr preferRelativeResize="0"/>
          <p:nvPr/>
        </p:nvPicPr>
        <p:blipFill rotWithShape="1">
          <a:blip r:embed="rId3">
            <a:alphaModFix/>
          </a:blip>
          <a:srcRect b="14856" l="0" r="0" t="0"/>
          <a:stretch/>
        </p:blipFill>
        <p:spPr>
          <a:xfrm>
            <a:off x="1325510" y="188455"/>
            <a:ext cx="5071155" cy="64810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6"/>
          <p:cNvSpPr txBox="1"/>
          <p:nvPr>
            <p:ph type="title"/>
          </p:nvPr>
        </p:nvSpPr>
        <p:spPr>
          <a:xfrm>
            <a:off x="8471388" y="1059924"/>
            <a:ext cx="3053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Busca</a:t>
            </a:r>
            <a:endParaRPr/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8471425" y="1609650"/>
            <a:ext cx="3939300" cy="51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0718" lvl="0" marL="38404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en-US" sz="1900"/>
              <a:t>Pesquisas sobre</a:t>
            </a:r>
            <a:endParaRPr sz="1900"/>
          </a:p>
          <a:p>
            <a:pPr indent="-41071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–"/>
            </a:pPr>
            <a:r>
              <a:rPr lang="en-US" sz="1900"/>
              <a:t>Museus</a:t>
            </a:r>
            <a:endParaRPr sz="1900"/>
          </a:p>
          <a:p>
            <a:pPr indent="-422465" lvl="2" marL="13716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en-US" sz="1900"/>
              <a:t>Nome</a:t>
            </a:r>
            <a:endParaRPr sz="1900"/>
          </a:p>
          <a:p>
            <a:pPr indent="-41071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–"/>
            </a:pPr>
            <a:r>
              <a:rPr lang="en-US" sz="1900"/>
              <a:t>Coleções</a:t>
            </a:r>
            <a:endParaRPr sz="1900"/>
          </a:p>
          <a:p>
            <a:pPr indent="-422465" lvl="2" marL="13716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en-US" sz="1900"/>
              <a:t>Tipo</a:t>
            </a:r>
            <a:endParaRPr sz="1900"/>
          </a:p>
          <a:p>
            <a:pPr indent="-41071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–"/>
            </a:pPr>
            <a:r>
              <a:rPr lang="en-US" sz="1900"/>
              <a:t>Atividade</a:t>
            </a:r>
            <a:endParaRPr sz="1900"/>
          </a:p>
          <a:p>
            <a:pPr indent="-422465" lvl="2" marL="13716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en-US" sz="1900"/>
              <a:t>Preço</a:t>
            </a:r>
            <a:endParaRPr sz="1900"/>
          </a:p>
        </p:txBody>
      </p:sp>
      <p:sp>
        <p:nvSpPr>
          <p:cNvPr id="170" name="Google Shape;170;p6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00" y="1758725"/>
            <a:ext cx="7268174" cy="33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7" name="Google Shape;177;p7"/>
          <p:cNvSpPr txBox="1"/>
          <p:nvPr>
            <p:ph type="title"/>
          </p:nvPr>
        </p:nvSpPr>
        <p:spPr>
          <a:xfrm>
            <a:off x="8471424" y="1110882"/>
            <a:ext cx="3387201" cy="106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Exibição dos resultados 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8471423" y="2286000"/>
            <a:ext cx="3053039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67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Apresentação dos dados de acordo com a pesquisa</a:t>
            </a:r>
            <a:endParaRPr sz="1800"/>
          </a:p>
          <a:p>
            <a:pPr indent="-3967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Paginação</a:t>
            </a:r>
            <a:endParaRPr sz="1800"/>
          </a:p>
          <a:p>
            <a:pPr indent="-3967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 sz="1800"/>
              <a:t>Seis resultados</a:t>
            </a:r>
            <a:endParaRPr sz="1800"/>
          </a:p>
          <a:p>
            <a:pPr indent="-3967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Ranking</a:t>
            </a:r>
            <a:endParaRPr sz="1800"/>
          </a:p>
          <a:p>
            <a:pPr indent="-3967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 sz="1800"/>
              <a:t>Nome</a:t>
            </a:r>
            <a:endParaRPr sz="1800"/>
          </a:p>
          <a:p>
            <a:pPr indent="-3967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</a:pPr>
            <a:r>
              <a:rPr lang="en-US" sz="1800"/>
              <a:t>Preço</a:t>
            </a:r>
            <a:endParaRPr sz="1800"/>
          </a:p>
          <a:p>
            <a:pPr indent="-2824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79" name="Google Shape;179;p7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4SEXGWiSPoBjzfje6T_0Ja7muK14ARHuIlO0FqCLNmDAiwvaKm_jRNnZSNCgzHhv4Y5IQ5p3J6eesu9fj8UZdch70x6AOgghRuD5CB6AEEvIuUZKkF8vgGzaKvLTGyw7yl_rvk6O"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671" y="320588"/>
            <a:ext cx="4943814" cy="621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8471424" y="1110882"/>
            <a:ext cx="3387201" cy="106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Museu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8471423" y="2286000"/>
            <a:ext cx="3053039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Informações especificas</a:t>
            </a:r>
            <a:endParaRPr sz="1600"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Coleções</a:t>
            </a:r>
            <a:endParaRPr sz="1600"/>
          </a:p>
          <a:p>
            <a:pPr indent="-3840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</a:pPr>
            <a:r>
              <a:rPr lang="en-US" sz="1600"/>
              <a:t>Horário</a:t>
            </a:r>
            <a:endParaRPr sz="1600"/>
          </a:p>
          <a:p>
            <a:pPr indent="-3840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</a:pPr>
            <a:r>
              <a:rPr lang="en-US" sz="1600"/>
              <a:t>Tipo</a:t>
            </a:r>
            <a:endParaRPr sz="1600"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Atividades</a:t>
            </a:r>
            <a:endParaRPr sz="1600"/>
          </a:p>
          <a:p>
            <a:pPr indent="-384048" lvl="1" marL="9144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</a:pPr>
            <a:r>
              <a:rPr lang="en-US" sz="1600"/>
              <a:t>Preço</a:t>
            </a:r>
            <a:endParaRPr sz="1600"/>
          </a:p>
        </p:txBody>
      </p:sp>
      <p:sp>
        <p:nvSpPr>
          <p:cNvPr id="188" name="Google Shape;188;p8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OS6HlagtAQ_Iz_OCYRqGtLy9zDeDsRAqw1CWH4bmK4nzHNwwBi2xG1n9n36g7PTsIXQQewU-A8kz3SPr9bc9GMeNR1EPvBwaQWo_THGgyM1JJL3OqRK4JmyfheKyzDalIthUxp_a" id="189" name="Google Shape;189;p8"/>
          <p:cNvPicPr preferRelativeResize="0"/>
          <p:nvPr/>
        </p:nvPicPr>
        <p:blipFill rotWithShape="1">
          <a:blip r:embed="rId3">
            <a:alphaModFix/>
          </a:blip>
          <a:srcRect b="14286" l="0" r="0" t="0"/>
          <a:stretch/>
        </p:blipFill>
        <p:spPr>
          <a:xfrm>
            <a:off x="1455447" y="109906"/>
            <a:ext cx="4446587" cy="6633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5" name="Google Shape;195;p9"/>
          <p:cNvSpPr txBox="1"/>
          <p:nvPr>
            <p:ph type="title"/>
          </p:nvPr>
        </p:nvSpPr>
        <p:spPr>
          <a:xfrm>
            <a:off x="8471424" y="1110882"/>
            <a:ext cx="3387201" cy="106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Sobre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8471423" y="2286000"/>
            <a:ext cx="3053039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Informação desenvolvedores</a:t>
            </a:r>
            <a:endParaRPr sz="1600"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Motivação</a:t>
            </a:r>
            <a:endParaRPr sz="1600"/>
          </a:p>
          <a:p>
            <a:pPr indent="-384048" lvl="0" marL="38404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Informação sobre o projeto</a:t>
            </a:r>
            <a:endParaRPr sz="1600"/>
          </a:p>
        </p:txBody>
      </p:sp>
      <p:sp>
        <p:nvSpPr>
          <p:cNvPr id="197" name="Google Shape;197;p9"/>
          <p:cNvSpPr/>
          <p:nvPr/>
        </p:nvSpPr>
        <p:spPr>
          <a:xfrm rot="10800000">
            <a:off x="7983434" y="640080"/>
            <a:ext cx="2296028" cy="3674981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4nJZcACDhulrf_0xh1BIALa_OnBuKNlk6pYV3I_fFMJyu2AtNXzyaowEMKP1o4pyn-e2ijZIwIUikz7A7VoccfRwsIJEDTZKOj0_XVz2xnMC_RyEzXeKBdxnA_4-f9lNi41mDNQg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538" y="853440"/>
            <a:ext cx="6563337" cy="515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Cenário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1371600" y="1538654"/>
            <a:ext cx="9601200" cy="4328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Procurar Museus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Mais de três mil museus nacionais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Variedade em conteúdo e atividades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Informação desunificada</a:t>
            </a:r>
            <a:endParaRPr/>
          </a:p>
          <a:p>
            <a:pPr indent="0" lvl="1" marL="530352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t/>
            </a:r>
            <a:endParaRPr sz="1850"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O Catálogo Nacional de Museus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Unificação da informação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Incentivo a visitação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Atividades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Coleções </a:t>
            </a:r>
            <a:endParaRPr/>
          </a:p>
          <a:p>
            <a:pPr indent="-384048" lvl="1" marL="91440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Char char="–"/>
            </a:pPr>
            <a:r>
              <a:rPr lang="en-US" sz="1850"/>
              <a:t>Preços</a:t>
            </a:r>
            <a:endParaRPr/>
          </a:p>
          <a:p>
            <a:pPr indent="0" lvl="1" marL="530352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50"/>
              <a:buNone/>
            </a:pPr>
            <a:r>
              <a:t/>
            </a:r>
            <a:endParaRPr sz="1850"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n-US" sz="1850"/>
              <a:t>Buscas sobre todo o território brasileiro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0652" y="2657536"/>
            <a:ext cx="4323851" cy="136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Domínio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371600" y="1567543"/>
            <a:ext cx="9601200" cy="4299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Comunicação</a:t>
            </a:r>
            <a:endParaRPr/>
          </a:p>
          <a:p>
            <a:pPr indent="-38404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Endereço</a:t>
            </a:r>
            <a:endParaRPr/>
          </a:p>
          <a:p>
            <a:pPr indent="-38404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E - mail</a:t>
            </a:r>
            <a:endParaRPr/>
          </a:p>
          <a:p>
            <a:pPr indent="-38404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Telefone</a:t>
            </a:r>
            <a:endParaRPr/>
          </a:p>
          <a:p>
            <a:pPr indent="0" lvl="1" marL="530352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Atividades e Coleções</a:t>
            </a:r>
            <a:endParaRPr/>
          </a:p>
          <a:p>
            <a:pPr indent="-38404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Preço</a:t>
            </a:r>
            <a:endParaRPr/>
          </a:p>
          <a:p>
            <a:pPr indent="-384048" lvl="1" marL="91440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Horário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949" y="2539971"/>
            <a:ext cx="4323851" cy="136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6e5e75c8_1_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Requisitos Funcionais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115" name="Google Shape;115;g5b6e5e75c8_1_26"/>
          <p:cNvSpPr txBox="1"/>
          <p:nvPr>
            <p:ph idx="1" type="body"/>
          </p:nvPr>
        </p:nvSpPr>
        <p:spPr>
          <a:xfrm>
            <a:off x="1371600" y="1538654"/>
            <a:ext cx="96012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conter uma tela inicial contendo: Uma descrição sobre qual é o objetivo do site;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conter, na tela de início, uma lista contendo 3 museus, exibindo as suas informações básicas;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RF03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pode conter, na tela de início, uma descrição de quem é a empresa contratada e o que eles fazem;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RF04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conter uma tela de busca de museus que permite realizar buscas por museus, coleções e atividades;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RF05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exibir todas as informações do museus, incluindo informações sobre atividades e coleções, ao ser selecionado na tela de busca;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6e5e75c8_1_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Requisitos Funcionais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121" name="Google Shape;121;g5b6e5e75c8_1_32"/>
          <p:cNvSpPr txBox="1"/>
          <p:nvPr>
            <p:ph idx="1" type="body"/>
          </p:nvPr>
        </p:nvSpPr>
        <p:spPr>
          <a:xfrm>
            <a:off x="1371600" y="1538654"/>
            <a:ext cx="96012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RF06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permitir a busca de museus a partir de uma palavra chave pertencente à categoria de uma coleção;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RF07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permitir a busca de museus a partir de um preço máximo que uma atividade pode possuir;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RF08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conter uma página possuindo informações sobre o time de desenvolvimento.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RF09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permitir buscas avançadas, que especificam uma busca por um ou mais filtros.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RF10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permitir a definição da forma de exibição dos museus por ordenação crescente ou decrescente.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6e5e75c8_1_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Requisitos Não-Funcionais</a:t>
            </a:r>
            <a:endParaRPr/>
          </a:p>
        </p:txBody>
      </p:sp>
      <p:sp>
        <p:nvSpPr>
          <p:cNvPr id="127" name="Google Shape;127;g5b6e5e75c8_1_51"/>
          <p:cNvSpPr txBox="1"/>
          <p:nvPr>
            <p:ph idx="1" type="body"/>
          </p:nvPr>
        </p:nvSpPr>
        <p:spPr>
          <a:xfrm>
            <a:off x="1371600" y="1538654"/>
            <a:ext cx="96012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será desenvolvido para ser executado no browser Google Chrome;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será uma aplicação web desenvolvida na linguagem html, CSS3 e javascript;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RNF03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será desenvolvido usando o sistema de gerenciamento de banco de dados do postgresql.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RNF04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sistema deve possuir um banco de dados que não ultrapasse um minuto de tempo de consulta.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6e5e75c8_1_16"/>
          <p:cNvSpPr txBox="1"/>
          <p:nvPr>
            <p:ph type="title"/>
          </p:nvPr>
        </p:nvSpPr>
        <p:spPr>
          <a:xfrm>
            <a:off x="1295400" y="2686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274320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                                 EAP</a:t>
            </a:r>
            <a:endParaRPr/>
          </a:p>
        </p:txBody>
      </p:sp>
      <p:pic>
        <p:nvPicPr>
          <p:cNvPr id="133" name="Google Shape;133;g5b6e5e75c8_1_16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1866900" y="183362"/>
            <a:ext cx="5023674" cy="64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6e5e75c8_1_37"/>
          <p:cNvSpPr txBox="1"/>
          <p:nvPr>
            <p:ph type="title"/>
          </p:nvPr>
        </p:nvSpPr>
        <p:spPr>
          <a:xfrm>
            <a:off x="1371600" y="685800"/>
            <a:ext cx="960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Diagrama do Modelo Relacional</a:t>
            </a:r>
            <a:endParaRPr/>
          </a:p>
        </p:txBody>
      </p:sp>
      <p:sp>
        <p:nvSpPr>
          <p:cNvPr id="139" name="Google Shape;139;g5b6e5e75c8_1_37"/>
          <p:cNvSpPr txBox="1"/>
          <p:nvPr>
            <p:ph idx="1" type="body"/>
          </p:nvPr>
        </p:nvSpPr>
        <p:spPr>
          <a:xfrm>
            <a:off x="1371600" y="1538654"/>
            <a:ext cx="96012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0" name="Google Shape;140;g5b6e5e75c8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072" y="1538647"/>
            <a:ext cx="8127699" cy="47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6e5e75c8_1_4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Consultas </a:t>
            </a:r>
            <a:r>
              <a:rPr lang="en-US"/>
              <a:t>Optimizadas</a:t>
            </a:r>
            <a:endParaRPr/>
          </a:p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146" name="Google Shape;146;g5b6e5e75c8_1_43"/>
          <p:cNvSpPr txBox="1"/>
          <p:nvPr>
            <p:ph idx="1" type="body"/>
          </p:nvPr>
        </p:nvSpPr>
        <p:spPr>
          <a:xfrm>
            <a:off x="1371600" y="1538654"/>
            <a:ext cx="96012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1.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Recuperar os códigos dos museus, nomes dos museus, nomes das coleções, tipos das coleções e horários de exibições das coleções a partir de uma palavra inserida pelo usuário.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Recuperar os códigos dos museus, nomes dos museus, horário de início da atividade, nomes de atividades e preços de atividades em ordem decrescente a partir de um valor do preço de uma atividade.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2019-04-25T23:49:07Z</dcterms:created>
  <dc:creator>WILSON ANTUNES LUQUES OLIVER</dc:creator>
</cp:coreProperties>
</file>