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94AB-4333-438B-9BDE-E5E41DE2020C}" type="datetimeFigureOut">
              <a:rPr lang="pt-BR" smtClean="0"/>
              <a:t>13/09/2011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C5E5-09D9-4840-BF86-D2CA0F8C7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94AB-4333-438B-9BDE-E5E41DE2020C}" type="datetimeFigureOut">
              <a:rPr lang="pt-BR" smtClean="0"/>
              <a:t>13/09/2011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C5E5-09D9-4840-BF86-D2CA0F8C7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94AB-4333-438B-9BDE-E5E41DE2020C}" type="datetimeFigureOut">
              <a:rPr lang="pt-BR" smtClean="0"/>
              <a:t>13/09/2011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C5E5-09D9-4840-BF86-D2CA0F8C7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94AB-4333-438B-9BDE-E5E41DE2020C}" type="datetimeFigureOut">
              <a:rPr lang="pt-BR" smtClean="0"/>
              <a:t>13/09/2011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C5E5-09D9-4840-BF86-D2CA0F8C7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94AB-4333-438B-9BDE-E5E41DE2020C}" type="datetimeFigureOut">
              <a:rPr lang="pt-BR" smtClean="0"/>
              <a:t>13/09/2011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C5E5-09D9-4840-BF86-D2CA0F8C7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94AB-4333-438B-9BDE-E5E41DE2020C}" type="datetimeFigureOut">
              <a:rPr lang="pt-BR" smtClean="0"/>
              <a:t>13/09/2011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C5E5-09D9-4840-BF86-D2CA0F8C7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94AB-4333-438B-9BDE-E5E41DE2020C}" type="datetimeFigureOut">
              <a:rPr lang="pt-BR" smtClean="0"/>
              <a:t>13/09/2011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C5E5-09D9-4840-BF86-D2CA0F8C7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94AB-4333-438B-9BDE-E5E41DE2020C}" type="datetimeFigureOut">
              <a:rPr lang="pt-BR" smtClean="0"/>
              <a:t>13/09/2011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C5E5-09D9-4840-BF86-D2CA0F8C7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94AB-4333-438B-9BDE-E5E41DE2020C}" type="datetimeFigureOut">
              <a:rPr lang="pt-BR" smtClean="0"/>
              <a:t>13/09/2011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C5E5-09D9-4840-BF86-D2CA0F8C7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94AB-4333-438B-9BDE-E5E41DE2020C}" type="datetimeFigureOut">
              <a:rPr lang="pt-BR" smtClean="0"/>
              <a:t>13/09/2011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C5E5-09D9-4840-BF86-D2CA0F8C7CD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94AB-4333-438B-9BDE-E5E41DE2020C}" type="datetimeFigureOut">
              <a:rPr lang="pt-BR" smtClean="0"/>
              <a:t>13/09/2011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BC5E5-09D9-4840-BF86-D2CA0F8C7CD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00BC5E5-09D9-4840-BF86-D2CA0F8C7CD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93B94AB-4333-438B-9BDE-E5E41DE2020C}" type="datetimeFigureOut">
              <a:rPr lang="pt-BR" smtClean="0"/>
              <a:t>13/09/2011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Hacks</a:t>
            </a:r>
            <a:r>
              <a:rPr lang="pt-BR" dirty="0" smtClean="0"/>
              <a:t> de CSS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Cap</a:t>
            </a:r>
            <a:r>
              <a:rPr lang="pt-BR" dirty="0" smtClean="0"/>
              <a:t> 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431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1143000"/>
          </a:xfrm>
        </p:spPr>
        <p:txBody>
          <a:bodyPr/>
          <a:lstStyle/>
          <a:p>
            <a:r>
              <a:rPr lang="pt-BR" dirty="0" smtClean="0"/>
              <a:t>O Bug do Box </a:t>
            </a:r>
            <a:r>
              <a:rPr lang="pt-BR" dirty="0" err="1" smtClean="0"/>
              <a:t>Model</a:t>
            </a:r>
            <a:endParaRPr lang="pt-BR" dirty="0"/>
          </a:p>
        </p:txBody>
      </p:sp>
      <p:pic>
        <p:nvPicPr>
          <p:cNvPr id="1026" name="Picture 2" descr="http://www.w3schools.com/css/box-mod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53392"/>
            <a:ext cx="2736304" cy="147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99592" y="3779421"/>
            <a:ext cx="453650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Maioria dos Browsers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500" dirty="0"/>
              <a:t>Mantem o valor da propriedade </a:t>
            </a:r>
            <a:r>
              <a:rPr lang="pt-BR" sz="1500" b="1" dirty="0"/>
              <a:t>WIDTH</a:t>
            </a:r>
          </a:p>
          <a:p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899592" y="4656584"/>
            <a:ext cx="561662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Internet Explorer 5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500" dirty="0" smtClean="0"/>
              <a:t>Subtrai o valor de </a:t>
            </a:r>
            <a:r>
              <a:rPr lang="pt-BR" sz="1500" b="1" dirty="0" smtClean="0"/>
              <a:t>WIDTH</a:t>
            </a:r>
            <a:r>
              <a:rPr lang="pt-BR" sz="1500" dirty="0" smtClean="0"/>
              <a:t> ao receber </a:t>
            </a:r>
            <a:r>
              <a:rPr lang="pt-BR" sz="1500" b="1" dirty="0" smtClean="0"/>
              <a:t>PADDING</a:t>
            </a:r>
            <a:endParaRPr lang="pt-BR" sz="1500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2560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1143000"/>
          </a:xfrm>
        </p:spPr>
        <p:txBody>
          <a:bodyPr/>
          <a:lstStyle/>
          <a:p>
            <a:r>
              <a:rPr lang="pt-BR" dirty="0" smtClean="0"/>
              <a:t>O Bug do Box </a:t>
            </a:r>
            <a:r>
              <a:rPr lang="pt-BR" dirty="0" err="1" smtClean="0"/>
              <a:t>Model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881" y="2132856"/>
            <a:ext cx="5278292" cy="366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33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584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80</TotalTime>
  <Words>35</Words>
  <Application>Microsoft Office PowerPoint</Application>
  <PresentationFormat>Apresentação na tela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Adjacência</vt:lpstr>
      <vt:lpstr>Hacks de CSS</vt:lpstr>
      <vt:lpstr>O Bug do Box Model</vt:lpstr>
      <vt:lpstr>O Bug do Box Model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Hacks de CSS</dc:title>
  <dc:creator>Murilo</dc:creator>
  <cp:lastModifiedBy>Murilo</cp:lastModifiedBy>
  <cp:revision>8</cp:revision>
  <dcterms:created xsi:type="dcterms:W3CDTF">2011-09-13T21:33:47Z</dcterms:created>
  <dcterms:modified xsi:type="dcterms:W3CDTF">2011-09-13T22:56:20Z</dcterms:modified>
</cp:coreProperties>
</file>