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seu@enderecoe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-scm.com/book/pt-br/v1/" TargetMode="External"/><Relationship Id="rId4" Type="http://schemas.openxmlformats.org/officeDocument/2006/relationships/hyperlink" Target="https://guides.github.com/" TargetMode="External"/><Relationship Id="rId5" Type="http://schemas.openxmlformats.org/officeDocument/2006/relationships/hyperlink" Target="http://tableless.com.br/introducao-das-premissas-dos-controles-de-versao/" TargetMode="External"/><Relationship Id="rId6" Type="http://schemas.openxmlformats.org/officeDocument/2006/relationships/hyperlink" Target="http://tableless.com.br/iniciando-no-git-parte-1/" TargetMode="External"/><Relationship Id="rId7" Type="http://schemas.openxmlformats.org/officeDocument/2006/relationships/hyperlink" Target="http://tableless.com.br/iniciando-no-git-parte-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851601" y="1167000"/>
            <a:ext cx="66954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+ Github = </a:t>
            </a:r>
          </a:p>
        </p:txBody>
      </p:sp>
      <p:pic>
        <p:nvPicPr>
          <p:cNvPr descr="heartocat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75" y="2192900"/>
            <a:ext cx="1242400" cy="11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Ação!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Hora de botar a mão na massa!</a:t>
            </a:r>
          </a:p>
        </p:txBody>
      </p:sp>
      <p:pic>
        <p:nvPicPr>
          <p:cNvPr descr="filmtocat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4425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Comandos git locais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Nessa seção iremos aprender alguns comandos do git que serão utilizados localmente.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É importante nos atentarmos ao fato de ainda não estarmos trabalhando com o Github (!!!)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Configurando usuário e e-mail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config --global user.name “Seu nome aqui”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config --global user.email seuemail@bemaqui.com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Iniciando um repositório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</a:t>
            </a:r>
            <a:r>
              <a:rPr lang="en"/>
              <a:t>kdir exemplo-git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</a:t>
            </a:r>
            <a:r>
              <a:rPr lang="en"/>
              <a:t>d exemplo-git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init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Ciclo de vida dos arquivos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18333fig0201-tn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50950"/>
            <a:ext cx="47625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Criando arquivos no repositório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</a:t>
            </a:r>
            <a:r>
              <a:rPr lang="en"/>
              <a:t>ouch exemplo1.txt exemplo2.txt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add exemplo1.txt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rm --cached exemplo1.txt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add 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status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Commitando nossas alterações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commit -m “Meu primeiro commit”</a:t>
            </a:r>
          </a:p>
        </p:txBody>
      </p:sp>
      <p:pic>
        <p:nvPicPr>
          <p:cNvPr descr="super-high-five.gif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900" y="1769825"/>
            <a:ext cx="3974749" cy="27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Criando e alternando entre </a:t>
            </a:r>
            <a:r>
              <a:rPr i="1" lang="en"/>
              <a:t>branches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 que são </a:t>
            </a:r>
            <a:r>
              <a:rPr i="1" lang="en"/>
              <a:t>branches</a:t>
            </a:r>
            <a:r>
              <a:rPr lang="en"/>
              <a:t>? São como “pastas” em que você pode fazer alterações de forma isolada a “pasta” de projeto principal.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branch minha_branch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checkout minha_branch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checkout -b minha_branch2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branch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checkout master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Adicionando conteúdo de uma branch em outra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merge nome_da_outra_branch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Visualizando o log dos seus commits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log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Sobre o que vamos conversar?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Problemas ao gerenciar arquivos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 que é um sistema de controle de versão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História do git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Comandos locais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Configurar usuário</a:t>
            </a:r>
            <a:r>
              <a:rPr lang="en"/>
              <a:t> e </a:t>
            </a:r>
            <a:r>
              <a:rPr lang="en"/>
              <a:t>e-mail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Iniciar um repositório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Commitar alterações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Criar e alternar entre branches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Visualizar o log de commits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Comandos com o Github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Clonar repositórios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Realizar upload das alterações locais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Realizar download das alterações de outros usuários</a:t>
            </a:r>
          </a:p>
        </p:txBody>
      </p:sp>
      <p:pic>
        <p:nvPicPr>
          <p:cNvPr descr="welcometocat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249" y="1152475"/>
            <a:ext cx="2857500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-10-xxl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441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Configurando uma conexão SSH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sh-keygen -t rsa -b 4096 -C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seu@enderecoemail.com</a:t>
            </a:r>
            <a:r>
              <a:rPr lang="en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</a:t>
            </a:r>
            <a:r>
              <a:rPr lang="en"/>
              <a:t>val “$(ssh-agent -s)”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sh-add endereco_sua_chave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Adicionar nas configurações do github.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Comandos mais utilizados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clone endereco_repositorio_git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push origin nome_da_branch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</a:t>
            </a:r>
            <a:r>
              <a:rPr lang="en"/>
              <a:t>it pull origin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https://git-scm.com/book/pt-br/v1/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https://guides.github.com/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http://tableless.com.br/introducao-das-premissas-dos-controles-de-versao/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http://tableless.com.br/iniciando-no-git-parte-1/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http://tableless.com.br/iniciando-no-git-parte-2/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Problemas!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qual é o principal motivo no desenvolvimento da maioria das ferramentas que nós conhecemos, mesmo?</a:t>
            </a:r>
          </a:p>
        </p:txBody>
      </p:sp>
      <p:pic>
        <p:nvPicPr>
          <p:cNvPr descr="inspectocat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799" y="807550"/>
            <a:ext cx="3578099" cy="3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quem nunca passou por isso?</a:t>
            </a:r>
          </a:p>
        </p:txBody>
      </p:sp>
      <p:pic>
        <p:nvPicPr>
          <p:cNvPr descr="Happy-Crying-Face-Meme-12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425" y="3041850"/>
            <a:ext cx="1895150" cy="19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Criar cópias de um projeto quando necessitava fazer uma alteração significativa.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Realizar alterações significantes em arquivos, perdê-los, depois achar uma versão antiga e não fazer ideia de qual foi o período da última alteração.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Procurar que alteração (e qual analista a realizou) que gerou aquele bug em que você precisou trabalhar até tarde para resolver.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existe uma solução? SIM!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 a solução são os sistemas de controle de versão (VCS - </a:t>
            </a:r>
            <a:r>
              <a:rPr i="1" lang="en"/>
              <a:t>Version Control System</a:t>
            </a:r>
            <a:r>
              <a:rPr lang="en"/>
              <a:t>).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Existem vários sistemas de controle de versão, por exemplo: Git, Mercurial, SVN, etc.</a:t>
            </a:r>
          </a:p>
        </p:txBody>
      </p:sp>
      <p:pic>
        <p:nvPicPr>
          <p:cNvPr descr="Wallpapers-de-los-memes-3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49" y="2909125"/>
            <a:ext cx="2381848" cy="18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que é esse tal de git!?</a:t>
            </a:r>
          </a:p>
        </p:txBody>
      </p:sp>
      <p:pic>
        <p:nvPicPr>
          <p:cNvPr descr="Git-Icon-1788C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412" y="724187"/>
            <a:ext cx="3648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Alguém conhece esse cara!?</a:t>
            </a:r>
          </a:p>
        </p:txBody>
      </p:sp>
      <p:pic>
        <p:nvPicPr>
          <p:cNvPr descr="1024025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50" y="10177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Uma breve história do Git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 kernel do linux é um projeto de código aberto que recebe contribuições de colaboradores do mundo inteiro.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Entre 2002-2005 o projeto utilizou um sistema de controle de versão proprietário chamado BitKeeper, com o qual a comunidade rompeu o relacionamento no ano de 2005.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Como a utilização da ferramenta passou a ser cobrada após este rompimento, Linus Torvalds, desenvolveu um sistema de controle de versão focada principalmente em velocidade, </a:t>
            </a:r>
            <a:r>
              <a:rPr i="1" lang="en"/>
              <a:t>design</a:t>
            </a:r>
            <a:r>
              <a:rPr lang="en"/>
              <a:t> simples, possibilidade de trabalhar com inúmeras </a:t>
            </a:r>
            <a:r>
              <a:rPr i="1" lang="en"/>
              <a:t>branches</a:t>
            </a:r>
            <a:r>
              <a:rPr lang="en"/>
              <a:t> em paralelo, entre outras.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Antes de começar.</a:t>
            </a:r>
          </a:p>
        </p:txBody>
      </p:sp>
      <p:pic>
        <p:nvPicPr>
          <p:cNvPr descr="gitisnotgithub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52725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