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96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6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5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96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2063-D415-4033-A736-D4A7E5F7749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588623" y="260194"/>
            <a:ext cx="7029997" cy="1554786"/>
            <a:chOff x="2588623" y="260194"/>
            <a:chExt cx="7029997" cy="1554786"/>
          </a:xfrm>
        </p:grpSpPr>
        <p:grpSp>
          <p:nvGrpSpPr>
            <p:cNvPr id="3" name="Agrupar 2"/>
            <p:cNvGrpSpPr/>
            <p:nvPr/>
          </p:nvGrpSpPr>
          <p:grpSpPr>
            <a:xfrm>
              <a:off x="2588623" y="260194"/>
              <a:ext cx="6416042" cy="1554786"/>
              <a:chOff x="2588623" y="260194"/>
              <a:chExt cx="6416042" cy="1554786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>
                <a:off x="2651760" y="1383906"/>
                <a:ext cx="7053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Retângulo 6"/>
              <p:cNvSpPr/>
              <p:nvPr/>
            </p:nvSpPr>
            <p:spPr>
              <a:xfrm>
                <a:off x="3357155" y="1174900"/>
                <a:ext cx="757645" cy="4180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3540035" y="1174900"/>
                <a:ext cx="391885" cy="4180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" name="Conector reto 9"/>
              <p:cNvCxnSpPr>
                <a:stCxn id="8" idx="0"/>
                <a:endCxn id="8" idx="2"/>
              </p:cNvCxnSpPr>
              <p:nvPr/>
            </p:nvCxnSpPr>
            <p:spPr>
              <a:xfrm>
                <a:off x="3735978" y="1174900"/>
                <a:ext cx="0" cy="4180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Elipse 10"/>
              <p:cNvSpPr/>
              <p:nvPr/>
            </p:nvSpPr>
            <p:spPr>
              <a:xfrm>
                <a:off x="4114800" y="1109587"/>
                <a:ext cx="548640" cy="5355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Agrupar 12"/>
              <p:cNvGrpSpPr/>
              <p:nvPr/>
            </p:nvGrpSpPr>
            <p:grpSpPr>
              <a:xfrm>
                <a:off x="4824550" y="1116116"/>
                <a:ext cx="2011680" cy="535577"/>
                <a:chOff x="2978331" y="1645921"/>
                <a:chExt cx="2011680" cy="535577"/>
              </a:xfrm>
            </p:grpSpPr>
            <p:cxnSp>
              <p:nvCxnSpPr>
                <p:cNvPr id="14" name="Conector de Seta Reta 13"/>
                <p:cNvCxnSpPr/>
                <p:nvPr/>
              </p:nvCxnSpPr>
              <p:spPr>
                <a:xfrm>
                  <a:off x="2978331" y="1920240"/>
                  <a:ext cx="705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tângulo 14"/>
                <p:cNvSpPr/>
                <p:nvPr/>
              </p:nvSpPr>
              <p:spPr>
                <a:xfrm>
                  <a:off x="3683726" y="1711234"/>
                  <a:ext cx="757645" cy="4180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3866606" y="1711234"/>
                  <a:ext cx="391885" cy="4180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7" name="Conector reto 16"/>
                <p:cNvCxnSpPr>
                  <a:stCxn id="16" idx="0"/>
                  <a:endCxn id="16" idx="2"/>
                </p:cNvCxnSpPr>
                <p:nvPr/>
              </p:nvCxnSpPr>
              <p:spPr>
                <a:xfrm>
                  <a:off x="4062549" y="1711234"/>
                  <a:ext cx="0" cy="41801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Elipse 17"/>
                <p:cNvSpPr/>
                <p:nvPr/>
              </p:nvSpPr>
              <p:spPr>
                <a:xfrm>
                  <a:off x="4441371" y="1645921"/>
                  <a:ext cx="548640" cy="53557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/>
              <p:cNvGrpSpPr/>
              <p:nvPr/>
            </p:nvGrpSpPr>
            <p:grpSpPr>
              <a:xfrm>
                <a:off x="6992985" y="1109586"/>
                <a:ext cx="2011680" cy="535577"/>
                <a:chOff x="2978331" y="1645921"/>
                <a:chExt cx="2011680" cy="535577"/>
              </a:xfrm>
            </p:grpSpPr>
            <p:cxnSp>
              <p:nvCxnSpPr>
                <p:cNvPr id="20" name="Conector de Seta Reta 19"/>
                <p:cNvCxnSpPr/>
                <p:nvPr/>
              </p:nvCxnSpPr>
              <p:spPr>
                <a:xfrm>
                  <a:off x="2978331" y="1920240"/>
                  <a:ext cx="705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tângulo 20"/>
                <p:cNvSpPr/>
                <p:nvPr/>
              </p:nvSpPr>
              <p:spPr>
                <a:xfrm>
                  <a:off x="3683726" y="1711234"/>
                  <a:ext cx="757645" cy="4180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3866606" y="1711234"/>
                  <a:ext cx="391885" cy="4180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3" name="Conector reto 22"/>
                <p:cNvCxnSpPr>
                  <a:stCxn id="22" idx="0"/>
                  <a:endCxn id="22" idx="2"/>
                </p:cNvCxnSpPr>
                <p:nvPr/>
              </p:nvCxnSpPr>
              <p:spPr>
                <a:xfrm>
                  <a:off x="4062549" y="1711234"/>
                  <a:ext cx="0" cy="41801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Elipse 23"/>
                <p:cNvSpPr/>
                <p:nvPr/>
              </p:nvSpPr>
              <p:spPr>
                <a:xfrm>
                  <a:off x="4441371" y="1645921"/>
                  <a:ext cx="548640" cy="53557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26" name="Conector Angulado 25"/>
              <p:cNvCxnSpPr/>
              <p:nvPr/>
            </p:nvCxnSpPr>
            <p:spPr>
              <a:xfrm flipV="1">
                <a:off x="4826726" y="622995"/>
                <a:ext cx="681449" cy="5812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Angulado 26"/>
              <p:cNvCxnSpPr/>
              <p:nvPr/>
            </p:nvCxnSpPr>
            <p:spPr>
              <a:xfrm flipV="1">
                <a:off x="6997340" y="622995"/>
                <a:ext cx="637903" cy="5812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CaixaDeTexto 30"/>
              <p:cNvSpPr txBox="1"/>
              <p:nvPr/>
            </p:nvSpPr>
            <p:spPr>
              <a:xfrm>
                <a:off x="2730139" y="1445648"/>
                <a:ext cx="61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5"/>
                    </a:solidFill>
                  </a:rPr>
                  <a:t>CH1</a:t>
                </a: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4844145" y="1445648"/>
                <a:ext cx="61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5"/>
                    </a:solidFill>
                  </a:rPr>
                  <a:t>P12</a:t>
                </a: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7021288" y="1405286"/>
                <a:ext cx="61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5"/>
                    </a:solidFill>
                  </a:rPr>
                  <a:t>P23</a:t>
                </a:r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7633065" y="443381"/>
                <a:ext cx="61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5"/>
                    </a:solidFill>
                  </a:rPr>
                  <a:t>SA2</a:t>
                </a:r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5460277" y="417254"/>
                <a:ext cx="61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5"/>
                    </a:solidFill>
                  </a:rPr>
                  <a:t>SA1</a:t>
                </a: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2588623" y="812713"/>
                <a:ext cx="888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4..6 ut</a:t>
                </a:r>
              </a:p>
            </p:txBody>
          </p:sp>
          <p:sp>
            <p:nvSpPr>
              <p:cNvPr id="38" name="CaixaDeTexto 37"/>
              <p:cNvSpPr txBox="1"/>
              <p:nvPr/>
            </p:nvSpPr>
            <p:spPr>
              <a:xfrm>
                <a:off x="4630787" y="260194"/>
                <a:ext cx="973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8..14 ut</a:t>
                </a:r>
              </a:p>
            </p:txBody>
          </p:sp>
          <p:sp>
            <p:nvSpPr>
              <p:cNvPr id="39" name="CaixaDeTexto 38"/>
              <p:cNvSpPr txBox="1"/>
              <p:nvPr/>
            </p:nvSpPr>
            <p:spPr>
              <a:xfrm>
                <a:off x="6725197" y="260195"/>
                <a:ext cx="973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8..16 ut</a:t>
                </a:r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5122820" y="1204291"/>
                <a:ext cx="383180" cy="26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chemeClr val="accent5"/>
                    </a:solidFill>
                  </a:rPr>
                  <a:t>0,7</a:t>
                </a:r>
              </a:p>
            </p:txBody>
          </p:sp>
          <p:sp>
            <p:nvSpPr>
              <p:cNvPr id="42" name="CaixaDeTexto 41"/>
              <p:cNvSpPr txBox="1"/>
              <p:nvPr/>
            </p:nvSpPr>
            <p:spPr>
              <a:xfrm>
                <a:off x="4819104" y="975995"/>
                <a:ext cx="383180" cy="26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chemeClr val="accent5"/>
                    </a:solidFill>
                  </a:rPr>
                  <a:t>0,3</a:t>
                </a:r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7284719" y="1174899"/>
                <a:ext cx="383180" cy="26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chemeClr val="accent5"/>
                    </a:solidFill>
                  </a:rPr>
                  <a:t>0,5</a:t>
                </a: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6982102" y="975994"/>
                <a:ext cx="383180" cy="26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chemeClr val="accent5"/>
                    </a:solidFill>
                  </a:rPr>
                  <a:t>0,5</a:t>
                </a:r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1F151B3A-0B4D-416C-97C8-EDEEA721AE6F}"/>
                  </a:ext>
                </a:extLst>
              </p:cNvPr>
              <p:cNvSpPr/>
              <p:nvPr/>
            </p:nvSpPr>
            <p:spPr>
              <a:xfrm flipH="1">
                <a:off x="3356747" y="1116115"/>
                <a:ext cx="45719" cy="5355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70442282-3C17-4224-BF8B-6B57004741DB}"/>
                  </a:ext>
                </a:extLst>
              </p:cNvPr>
              <p:cNvSpPr/>
              <p:nvPr/>
            </p:nvSpPr>
            <p:spPr>
              <a:xfrm flipH="1">
                <a:off x="5528459" y="1144677"/>
                <a:ext cx="45719" cy="5355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DE3618A2-C2A9-4C57-ACB4-E592B7566D72}"/>
                  </a:ext>
                </a:extLst>
              </p:cNvPr>
              <p:cNvSpPr/>
              <p:nvPr/>
            </p:nvSpPr>
            <p:spPr>
              <a:xfrm flipH="1">
                <a:off x="7695399" y="1158966"/>
                <a:ext cx="45719" cy="5355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5" name="CaixaDeTexto 44"/>
            <p:cNvSpPr txBox="1"/>
            <p:nvPr/>
          </p:nvSpPr>
          <p:spPr>
            <a:xfrm>
              <a:off x="9004665" y="1158966"/>
              <a:ext cx="61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accent5"/>
                  </a:solidFill>
                </a:rPr>
                <a:t>SA3</a:t>
              </a:r>
              <a:endParaRPr lang="pt-BR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11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LUIZ BOTELHO FARIAS</dc:creator>
  <cp:lastModifiedBy>ANDRE LUIZ BOTELHO FARIAS</cp:lastModifiedBy>
  <cp:revision>6</cp:revision>
  <dcterms:created xsi:type="dcterms:W3CDTF">2019-10-07T23:59:42Z</dcterms:created>
  <dcterms:modified xsi:type="dcterms:W3CDTF">2019-10-10T21:18:42Z</dcterms:modified>
</cp:coreProperties>
</file>