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6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9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2063-D415-4033-A736-D4A7E5F77491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94C7-0B49-4C07-A438-503D3EAFF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2651760" y="1383906"/>
            <a:ext cx="705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357155" y="1174900"/>
            <a:ext cx="757645" cy="41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540035" y="1174900"/>
            <a:ext cx="391885" cy="41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>
            <a:stCxn id="8" idx="0"/>
            <a:endCxn id="8" idx="2"/>
          </p:cNvCxnSpPr>
          <p:nvPr/>
        </p:nvCxnSpPr>
        <p:spPr>
          <a:xfrm>
            <a:off x="3735978" y="1174900"/>
            <a:ext cx="0" cy="418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114800" y="1109587"/>
            <a:ext cx="548640" cy="535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4824550" y="1116116"/>
            <a:ext cx="2011680" cy="535577"/>
            <a:chOff x="2978331" y="1645921"/>
            <a:chExt cx="2011680" cy="535577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2978331" y="1920240"/>
              <a:ext cx="705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3683726" y="1711234"/>
              <a:ext cx="757645" cy="418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866606" y="1711234"/>
              <a:ext cx="391885" cy="418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0"/>
              <a:endCxn id="16" idx="2"/>
            </p:cNvCxnSpPr>
            <p:nvPr/>
          </p:nvCxnSpPr>
          <p:spPr>
            <a:xfrm>
              <a:off x="4062549" y="1711234"/>
              <a:ext cx="0" cy="4180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4441371" y="1645921"/>
              <a:ext cx="548640" cy="5355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6992985" y="1109586"/>
            <a:ext cx="2011680" cy="535577"/>
            <a:chOff x="2978331" y="1645921"/>
            <a:chExt cx="2011680" cy="535577"/>
          </a:xfrm>
        </p:grpSpPr>
        <p:cxnSp>
          <p:nvCxnSpPr>
            <p:cNvPr id="20" name="Conector de Seta Reta 19"/>
            <p:cNvCxnSpPr/>
            <p:nvPr/>
          </p:nvCxnSpPr>
          <p:spPr>
            <a:xfrm>
              <a:off x="2978331" y="1920240"/>
              <a:ext cx="705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3683726" y="1711234"/>
              <a:ext cx="757645" cy="418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866606" y="1711234"/>
              <a:ext cx="391885" cy="4180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22" idx="0"/>
              <a:endCxn id="22" idx="2"/>
            </p:cNvCxnSpPr>
            <p:nvPr/>
          </p:nvCxnSpPr>
          <p:spPr>
            <a:xfrm>
              <a:off x="4062549" y="1711234"/>
              <a:ext cx="0" cy="4180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/>
            <p:cNvSpPr/>
            <p:nvPr/>
          </p:nvSpPr>
          <p:spPr>
            <a:xfrm>
              <a:off x="4441371" y="1645921"/>
              <a:ext cx="548640" cy="5355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6" name="Conector Angulado 25"/>
          <p:cNvCxnSpPr/>
          <p:nvPr/>
        </p:nvCxnSpPr>
        <p:spPr>
          <a:xfrm flipV="1">
            <a:off x="4826726" y="622995"/>
            <a:ext cx="681449" cy="5812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Angulado 26"/>
          <p:cNvCxnSpPr/>
          <p:nvPr/>
        </p:nvCxnSpPr>
        <p:spPr>
          <a:xfrm flipV="1">
            <a:off x="6997340" y="622995"/>
            <a:ext cx="637903" cy="5812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730139" y="1445648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CH1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844145" y="1445648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P12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021288" y="1405286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P23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633065" y="443381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SA2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60277" y="417254"/>
            <a:ext cx="6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SA1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588623" y="812713"/>
            <a:ext cx="8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4..6 ut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630787" y="260194"/>
            <a:ext cx="9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8..14 ut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725197" y="260195"/>
            <a:ext cx="97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8..16 ut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122820" y="1204291"/>
            <a:ext cx="383180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5"/>
                </a:solidFill>
              </a:rPr>
              <a:t>0,7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819104" y="975995"/>
            <a:ext cx="383180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5"/>
                </a:solidFill>
              </a:rPr>
              <a:t>0,3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284719" y="1174899"/>
            <a:ext cx="383180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5"/>
                </a:solidFill>
              </a:rPr>
              <a:t>0,5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982102" y="975994"/>
            <a:ext cx="383180" cy="26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5"/>
                </a:solidFill>
              </a:rPr>
              <a:t>0,5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151B3A-0B4D-416C-97C8-EDEEA721AE6F}"/>
              </a:ext>
            </a:extLst>
          </p:cNvPr>
          <p:cNvSpPr/>
          <p:nvPr/>
        </p:nvSpPr>
        <p:spPr>
          <a:xfrm flipH="1">
            <a:off x="3356747" y="1116115"/>
            <a:ext cx="45719" cy="535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0442282-3C17-4224-BF8B-6B57004741DB}"/>
              </a:ext>
            </a:extLst>
          </p:cNvPr>
          <p:cNvSpPr/>
          <p:nvPr/>
        </p:nvSpPr>
        <p:spPr>
          <a:xfrm flipH="1">
            <a:off x="5528459" y="1144677"/>
            <a:ext cx="45719" cy="535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E3618A2-C2A9-4C57-ACB4-E592B7566D72}"/>
              </a:ext>
            </a:extLst>
          </p:cNvPr>
          <p:cNvSpPr/>
          <p:nvPr/>
        </p:nvSpPr>
        <p:spPr>
          <a:xfrm flipH="1">
            <a:off x="7695399" y="1158966"/>
            <a:ext cx="45719" cy="535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211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BOTELHO FARIAS</dc:creator>
  <cp:lastModifiedBy>André Luiz Botelho Farias</cp:lastModifiedBy>
  <cp:revision>3</cp:revision>
  <dcterms:created xsi:type="dcterms:W3CDTF">2019-10-07T23:59:42Z</dcterms:created>
  <dcterms:modified xsi:type="dcterms:W3CDTF">2019-10-08T21:54:50Z</dcterms:modified>
</cp:coreProperties>
</file>