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9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2063-D415-4033-A736-D4A7E5F7749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588623" y="313203"/>
            <a:ext cx="6416042" cy="1554786"/>
            <a:chOff x="1426028" y="835717"/>
            <a:chExt cx="6416042" cy="1554786"/>
          </a:xfrm>
        </p:grpSpPr>
        <p:grpSp>
          <p:nvGrpSpPr>
            <p:cNvPr id="12" name="Agrupar 11"/>
            <p:cNvGrpSpPr/>
            <p:nvPr/>
          </p:nvGrpSpPr>
          <p:grpSpPr>
            <a:xfrm>
              <a:off x="1489165" y="1685110"/>
              <a:ext cx="2011680" cy="535577"/>
              <a:chOff x="2978331" y="1645921"/>
              <a:chExt cx="2011680" cy="535577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2978331" y="1920240"/>
                <a:ext cx="705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tângulo 6"/>
              <p:cNvSpPr/>
              <p:nvPr/>
            </p:nvSpPr>
            <p:spPr>
              <a:xfrm>
                <a:off x="3683726" y="1711234"/>
                <a:ext cx="75764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866606" y="1711234"/>
                <a:ext cx="39188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>
                <a:stCxn id="8" idx="0"/>
                <a:endCxn id="8" idx="2"/>
              </p:cNvCxnSpPr>
              <p:nvPr/>
            </p:nvCxnSpPr>
            <p:spPr>
              <a:xfrm>
                <a:off x="4062549" y="1711234"/>
                <a:ext cx="0" cy="4180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441371" y="1645921"/>
                <a:ext cx="548640" cy="5355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" name="Agrupar 12"/>
            <p:cNvGrpSpPr/>
            <p:nvPr/>
          </p:nvGrpSpPr>
          <p:grpSpPr>
            <a:xfrm>
              <a:off x="3661955" y="1691639"/>
              <a:ext cx="2011680" cy="535577"/>
              <a:chOff x="2978331" y="1645921"/>
              <a:chExt cx="2011680" cy="535577"/>
            </a:xfrm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2978331" y="1920240"/>
                <a:ext cx="705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tângulo 14"/>
              <p:cNvSpPr/>
              <p:nvPr/>
            </p:nvSpPr>
            <p:spPr>
              <a:xfrm>
                <a:off x="3683726" y="1711234"/>
                <a:ext cx="75764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866606" y="1711234"/>
                <a:ext cx="39188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/>
              <p:cNvCxnSpPr>
                <a:stCxn id="16" idx="0"/>
                <a:endCxn id="16" idx="2"/>
              </p:cNvCxnSpPr>
              <p:nvPr/>
            </p:nvCxnSpPr>
            <p:spPr>
              <a:xfrm>
                <a:off x="4062549" y="1711234"/>
                <a:ext cx="0" cy="4180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4441371" y="1645921"/>
                <a:ext cx="548640" cy="5355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5830390" y="1685109"/>
              <a:ext cx="2011680" cy="535577"/>
              <a:chOff x="2978331" y="1645921"/>
              <a:chExt cx="2011680" cy="535577"/>
            </a:xfrm>
          </p:grpSpPr>
          <p:cxnSp>
            <p:nvCxnSpPr>
              <p:cNvPr id="20" name="Conector de Seta Reta 19"/>
              <p:cNvCxnSpPr/>
              <p:nvPr/>
            </p:nvCxnSpPr>
            <p:spPr>
              <a:xfrm>
                <a:off x="2978331" y="1920240"/>
                <a:ext cx="705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tângulo 20"/>
              <p:cNvSpPr/>
              <p:nvPr/>
            </p:nvSpPr>
            <p:spPr>
              <a:xfrm>
                <a:off x="3683726" y="1711234"/>
                <a:ext cx="75764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866606" y="1711234"/>
                <a:ext cx="39188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reto 22"/>
              <p:cNvCxnSpPr>
                <a:stCxn id="22" idx="0"/>
                <a:endCxn id="22" idx="2"/>
              </p:cNvCxnSpPr>
              <p:nvPr/>
            </p:nvCxnSpPr>
            <p:spPr>
              <a:xfrm>
                <a:off x="4062549" y="1711234"/>
                <a:ext cx="0" cy="4180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4441371" y="1645921"/>
                <a:ext cx="548640" cy="5355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6" name="Conector Angulado 25"/>
            <p:cNvCxnSpPr/>
            <p:nvPr/>
          </p:nvCxnSpPr>
          <p:spPr>
            <a:xfrm flipV="1">
              <a:off x="3664131" y="1198518"/>
              <a:ext cx="681449" cy="5812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Angulado 26"/>
            <p:cNvCxnSpPr/>
            <p:nvPr/>
          </p:nvCxnSpPr>
          <p:spPr>
            <a:xfrm flipV="1">
              <a:off x="5834745" y="1198518"/>
              <a:ext cx="637903" cy="5812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1567544" y="2021171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CH1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681550" y="2021171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P12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858693" y="1980809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P23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470470" y="1018904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SA2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297682" y="992777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SA1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426028" y="1388236"/>
              <a:ext cx="88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  <a:r>
                <a:rPr lang="pt-BR" dirty="0" smtClean="0"/>
                <a:t>..</a:t>
              </a:r>
              <a:r>
                <a:rPr lang="pt-BR" dirty="0"/>
                <a:t>6</a:t>
              </a:r>
              <a:r>
                <a:rPr lang="pt-BR" dirty="0" smtClean="0"/>
                <a:t> ut</a:t>
              </a:r>
              <a:endParaRPr lang="pt-BR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468192" y="835717"/>
              <a:ext cx="97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8..14 ut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62602" y="835718"/>
              <a:ext cx="97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8..16 ut</a:t>
              </a:r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960225" y="1779814"/>
              <a:ext cx="383180" cy="26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accent5"/>
                  </a:solidFill>
                </a:rPr>
                <a:t>0,7</a:t>
              </a:r>
              <a:endParaRPr lang="pt-BR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656509" y="1551518"/>
              <a:ext cx="383180" cy="26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accent5"/>
                  </a:solidFill>
                </a:rPr>
                <a:t>0,3</a:t>
              </a:r>
              <a:endParaRPr lang="pt-BR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122124" y="1750422"/>
              <a:ext cx="383180" cy="26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accent5"/>
                  </a:solidFill>
                </a:rPr>
                <a:t>0,5</a:t>
              </a:r>
              <a:endParaRPr lang="pt-BR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819507" y="1551517"/>
              <a:ext cx="383180" cy="26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accent5"/>
                  </a:solidFill>
                </a:rPr>
                <a:t>0,5</a:t>
              </a:r>
              <a:endParaRPr lang="pt-BR" sz="1100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BOTELHO FARIAS</dc:creator>
  <cp:lastModifiedBy>ANDRE LUIZ BOTELHO FARIAS</cp:lastModifiedBy>
  <cp:revision>2</cp:revision>
  <dcterms:created xsi:type="dcterms:W3CDTF">2019-10-07T23:59:42Z</dcterms:created>
  <dcterms:modified xsi:type="dcterms:W3CDTF">2019-10-08T00:09:48Z</dcterms:modified>
</cp:coreProperties>
</file>