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0CDF-E274-4550-8400-2203D6C3E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4CB5E-A4F2-4004-9F47-AECF2A416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DF188-539F-4A47-BC5F-986FCF3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EE4F2-4C16-4C99-9775-64A26B3F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54AB1-0497-4D73-99FD-653FB04D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3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BD6C3-415C-425F-96A4-B54B6BF7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884590-AD44-4250-95DA-228BF64EF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92D3B3-2894-471D-8776-F11C2A0E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25CC7F-82A1-43CC-87EB-A39DC1F3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75702-ECB5-4823-B322-64DF54FE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9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54B1E-83DA-4715-8979-BBC7AA0F6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63C4E5-1AC7-4854-98D1-9085DA8D0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B3715-2189-4355-8C0A-5C99EEAB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BD1CE2-92CE-4173-B0D0-09840866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9E227-B00A-401C-9584-35873B5F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3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1F921-1C79-49E8-ADA0-EEDC84BA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8111-1296-4A00-B3C0-9E7A2B82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CD88EE-0E1E-49A6-9558-F79D71FF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629EC-C585-4E71-8708-95DAACEA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12757-36BD-4F97-B21C-3410ECF6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1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A04FA-9401-42D8-AC76-53239B4C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583F9-32AE-432D-AA39-C00B109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C9B26-77EF-4CE1-9680-5DD33FD4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52CAC0-55DF-4CBF-9A71-A2F13B98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EC6390-488A-438B-81EE-3300F819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9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B7E3D-AA61-4BD2-B21A-D6CEBD09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44DFF3-3453-4D42-B860-604F72389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FD278D-9E12-429F-A6D9-339277F2B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4CFE38-2008-43BA-9C9F-395E0448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4F55E7-0EC8-4459-AADD-F3263069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2569C0-05B1-4F86-9E45-7CF179E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5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3A489-E975-4823-B7EF-095697C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1E5FFE-E9FE-468A-A0A6-55A80C4A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D64B3-58CA-4E38-8AE3-249EC17D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1178D7-D556-4A1E-9575-3EFD4E4B4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D2B216-B62F-48BB-BCF5-43A45E5D4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8C6CBA-84C0-4A34-94AD-91B4653E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A1B2AA-9D77-4D55-8E0C-28FCD6E0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A97A27-F1C4-4D0A-885B-9C8976DC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01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0D39C-7199-4479-8873-B04AA78A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8FC30E-AE32-4A71-A708-D72BCCD8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6B42CA-634F-4356-9A0C-F8BC887A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2817B4-7BB4-4981-BDCB-CD89CACA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34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B9CCD1-E5F0-453D-AE50-E86B5F8A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68D2E-A261-4554-A177-15CA85D3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FB3DDE-5F41-4B2D-B17E-4F05DAD6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4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A6EB4-8F2C-41C3-B959-F20731C8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AC531-AC50-4F97-BD1D-D192A8E3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B1345E-59B8-4FD4-B64A-16F766D6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26B763-DDD6-40F9-BD60-E7A15B14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DB9FE-C861-4331-94C7-960A9BC0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23A4DC-04E6-4060-AA8C-70305685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52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CDBAF-DEDA-4817-9B6A-2E125005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B4424B-3F50-4497-A41D-E84F67F8F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E2DA61-388C-4160-8292-B0098A8C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601361-332C-4883-B9C2-9535CEB5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67055-B937-45D9-8243-823F7526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9054AD-05DB-420A-A86E-05F93471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1AE167-B371-4BDD-8B0B-DEB238C4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7E0535-E7E7-44A2-B761-55D9AC24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0D29C-2016-4917-90E4-3E84E193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B4E0-1668-4FEF-AD9E-3B52AC36FC93}" type="datetimeFigureOut">
              <a:rPr lang="pt-BR" smtClean="0"/>
              <a:t>23/03/20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91E00-3654-41BB-B69B-E71CE60B9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8AF3D-45FD-4A7D-B808-3B20DA16F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E6AC-138F-458D-A3E0-1F3E1199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318CE84-CF60-454A-AD71-827CCAAD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COMPARADORES DE MAGNITUDE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073ACA3-FDDF-443B-9333-3A9F7A35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38916"/>
              </p:ext>
            </p:extLst>
          </p:nvPr>
        </p:nvGraphicFramePr>
        <p:xfrm>
          <a:off x="1171490" y="3429000"/>
          <a:ext cx="5864210" cy="124650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3792885397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80047323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93783686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20509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y</a:t>
                      </a:r>
                      <a:r>
                        <a:rPr lang="pt-BR" sz="1600" baseline="-2500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G (x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r>
                        <a:rPr lang="pt-BR" sz="1600" dirty="0">
                          <a:effectLst/>
                        </a:rPr>
                        <a:t> &gt; y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 (x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r>
                        <a:rPr lang="pt-BR" sz="1600" dirty="0">
                          <a:effectLst/>
                        </a:rPr>
                        <a:t> &lt; y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53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241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499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56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181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8E353AC1-6333-4FAB-A105-597D11B89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174913"/>
                <a:ext cx="10935113" cy="12311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 dois valores de um bit (</a:t>
                </a:r>
                <a:r>
                  <a:rPr kumimoji="0" lang="pt-BR" altLang="pt-B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pt-BR" altLang="pt-BR" sz="28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</a:t>
                </a:r>
                <a:r>
                  <a:rPr kumimoji="0" lang="pt-BR" altLang="pt-B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pt-BR" altLang="pt-BR" sz="28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montamos a seguinte tabela verdade:</a:t>
                </a:r>
                <a:endParaRPr kumimoji="0" lang="pt-BR" altLang="pt-B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onde obtemos G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/>
                        </m:ctrlPr>
                      </m:sSubPr>
                      <m:e>
                        <m:r>
                          <a:rPr lang="pt-BR" sz="2400" i="1"/>
                          <m:t>𝑥</m:t>
                        </m:r>
                      </m:e>
                      <m:sub>
                        <m:r>
                          <a:rPr lang="pt-BR" sz="2400" i="1"/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pt-BR" sz="2400" i="1"/>
                        </m:ctrlPr>
                      </m:accPr>
                      <m:e>
                        <m:sSub>
                          <m:sSubPr>
                            <m:ctrlPr>
                              <a:rPr lang="pt-BR" sz="2400" i="1"/>
                            </m:ctrlPr>
                          </m:sSubPr>
                          <m:e>
                            <m:r>
                              <a:rPr lang="pt-BR" sz="2400" i="1"/>
                              <m:t>𝑦</m:t>
                            </m:r>
                          </m:e>
                          <m:sub>
                            <m:r>
                              <a:rPr lang="pt-BR" sz="2400" i="1"/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</a:t>
                </a:r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L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/>
                        </m:ctrlPr>
                      </m:accPr>
                      <m:e>
                        <m:sSub>
                          <m:sSubPr>
                            <m:ctrlPr>
                              <a:rPr lang="pt-BR" sz="2400" i="1"/>
                            </m:ctrlPr>
                          </m:sSubPr>
                          <m:e>
                            <m:r>
                              <a:rPr lang="pt-BR" sz="2400" i="1"/>
                              <m:t>𝑥</m:t>
                            </m:r>
                          </m:e>
                          <m:sub>
                            <m:r>
                              <a:rPr lang="pt-BR" sz="2400" i="1"/>
                              <m:t>0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sz="2400" i="1"/>
                        </m:ctrlPr>
                      </m:sSubPr>
                      <m:e>
                        <m:r>
                          <a:rPr lang="pt-BR" sz="2400" i="1"/>
                          <m:t>𝑦</m:t>
                        </m:r>
                      </m:e>
                      <m:sub>
                        <m:r>
                          <a:rPr lang="pt-BR" sz="2400" i="1"/>
                          <m:t>0</m:t>
                        </m:r>
                      </m:sub>
                    </m:sSub>
                  </m:oMath>
                </a14:m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o circuito:</a:t>
                </a:r>
                <a:endParaRPr kumimoji="0" lang="pt-BR" altLang="pt-B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8E353AC1-6333-4FAB-A105-597D11B89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174913"/>
                <a:ext cx="10935113" cy="1231106"/>
              </a:xfrm>
              <a:prstGeom prst="rect">
                <a:avLst/>
              </a:prstGeom>
              <a:blipFill>
                <a:blip r:embed="rId2"/>
                <a:stretch>
                  <a:fillRect l="-1171" t="-4455" r="-3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5" name="Imagem 1" descr="Uma imagem contendo relógio&#10;&#10;Descrição gerada automaticamente">
            <a:extLst>
              <a:ext uri="{FF2B5EF4-FFF2-40B4-BE49-F238E27FC236}">
                <a16:creationId xmlns:a16="http://schemas.microsoft.com/office/drawing/2014/main" id="{439E035B-95C4-41F3-8C8C-73D291C95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454" y="2406019"/>
            <a:ext cx="2456767" cy="36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1DD2F0A-ACDF-4909-9C6B-4F44DA092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5716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6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C6D52-4796-42B4-9D31-4530732E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COMPARADORES DE MAGNITUDE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B91F5D3-D775-4C69-8704-7EB7CAABB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20818"/>
              </p:ext>
            </p:extLst>
          </p:nvPr>
        </p:nvGraphicFramePr>
        <p:xfrm>
          <a:off x="391430" y="2254758"/>
          <a:ext cx="5704570" cy="423811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010719803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1746398888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924117807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41324729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75290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734703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r>
                        <a:rPr lang="pt-BR" sz="1600" baseline="-250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y</a:t>
                      </a:r>
                      <a:r>
                        <a:rPr lang="pt-BR" sz="1600" baseline="-250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y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G (x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r>
                        <a:rPr lang="pt-BR" sz="1600" dirty="0">
                          <a:effectLst/>
                        </a:rPr>
                        <a:t> &gt; y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 (x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r>
                        <a:rPr lang="pt-BR" sz="1600" dirty="0">
                          <a:effectLst/>
                        </a:rPr>
                        <a:t> &lt; y</a:t>
                      </a:r>
                      <a:r>
                        <a:rPr lang="pt-BR" sz="1600" baseline="-25000" dirty="0">
                          <a:effectLst/>
                        </a:rPr>
                        <a:t>0</a:t>
                      </a:r>
                      <a:r>
                        <a:rPr lang="pt-BR" sz="1600" dirty="0">
                          <a:effectLst/>
                        </a:rPr>
                        <a:t>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141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46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397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91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92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981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76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09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101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09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558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6385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273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72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75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836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1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>
                          <a:effectLst/>
                        </a:rPr>
                        <a:t>0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0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34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EF99F885-7B72-41E9-BDCA-2DA1C02CA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9" y="1199816"/>
                <a:ext cx="11719248" cy="9817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 dois valores de dois bits (</a:t>
                </a:r>
                <a:r>
                  <a:rPr kumimoji="0" lang="pt-BR" altLang="pt-B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pt-BR" altLang="pt-BR" sz="28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kumimoji="0" lang="pt-BR" altLang="pt-B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pt-BR" altLang="pt-BR" sz="28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</a:t>
                </a:r>
                <a:r>
                  <a:rPr kumimoji="0" lang="pt-BR" altLang="pt-B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pt-BR" altLang="pt-BR" sz="28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kumimoji="0" lang="pt-BR" altLang="pt-B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pt-BR" altLang="pt-BR" sz="28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montamos a seguinte tabela verdade:</a:t>
                </a:r>
                <a:endParaRPr kumimoji="0" lang="pt-BR" altLang="pt-B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onde obtemos G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/>
                        </m:ctrlPr>
                      </m:sSubPr>
                      <m:e>
                        <m:r>
                          <a:rPr lang="pt-BR" sz="2400" i="1"/>
                          <m:t>𝑥</m:t>
                        </m:r>
                      </m:e>
                      <m:sub>
                        <m:r>
                          <a:rPr lang="pt-BR" sz="2400" i="1"/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pt-BR" sz="2400" i="1"/>
                        </m:ctrlPr>
                      </m:accPr>
                      <m:e>
                        <m:sSub>
                          <m:sSubPr>
                            <m:ctrlPr>
                              <a:rPr lang="pt-BR" sz="2400" i="1"/>
                            </m:ctrlPr>
                          </m:sSubPr>
                          <m:e>
                            <m:r>
                              <a:rPr lang="pt-BR" sz="2400" i="1"/>
                              <m:t>𝑦</m:t>
                            </m:r>
                          </m:e>
                          <m:sub>
                            <m:r>
                              <a:rPr lang="pt-BR" sz="2400" i="1"/>
                              <m:t>1</m:t>
                            </m:r>
                          </m:sub>
                        </m:sSub>
                      </m:e>
                    </m:acc>
                    <m:r>
                      <a:rPr lang="pt-BR" sz="2400" i="1"/>
                      <m:t>+</m:t>
                    </m:r>
                    <m:acc>
                      <m:accPr>
                        <m:chr m:val="̅"/>
                        <m:ctrlPr>
                          <a:rPr lang="pt-BR" sz="2400" i="1"/>
                        </m:ctrlPr>
                      </m:accPr>
                      <m:e>
                        <m:d>
                          <m:dPr>
                            <m:ctrlPr>
                              <a:rPr lang="pt-BR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/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sz="2400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sz="2400" i="1"/>
                                        </m:ctrlPr>
                                      </m:sSubPr>
                                      <m:e>
                                        <m:r>
                                          <a:rPr lang="pt-BR" sz="2400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/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pt-BR" sz="2400" i="1"/>
                                  <m:t>𝑦</m:t>
                                </m:r>
                              </m:e>
                              <m:sub>
                                <m:r>
                                  <a:rPr lang="pt-BR" sz="2400" i="1"/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acc>
                    <m:d>
                      <m:dPr>
                        <m:ctrlPr>
                          <a:rPr lang="pt-BR" sz="2400" i="1"/>
                        </m:ctrlPr>
                      </m:dPr>
                      <m:e>
                        <m:sSub>
                          <m:sSubPr>
                            <m:ctrlPr>
                              <a:rPr lang="pt-BR" sz="2400" i="1"/>
                            </m:ctrlPr>
                          </m:sSubPr>
                          <m:e>
                            <m:r>
                              <a:rPr lang="pt-BR" sz="2400" i="1"/>
                              <m:t>𝑥</m:t>
                            </m:r>
                          </m:e>
                          <m:sub>
                            <m:r>
                              <a:rPr lang="pt-BR" sz="2400" i="1"/>
                              <m:t>0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pt-BR" sz="2400" i="1"/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sz="2400" i="1"/>
                                </m:ctrlPr>
                              </m:sSubPr>
                              <m:e>
                                <m:r>
                                  <a:rPr lang="pt-BR" sz="2400" i="1"/>
                                  <m:t>𝑦</m:t>
                                </m:r>
                              </m:e>
                              <m:sub>
                                <m:r>
                                  <a:rPr lang="pt-BR" sz="2400" i="1"/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L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/>
                        </m:ctrlPr>
                      </m:accPr>
                      <m:e>
                        <m:sSub>
                          <m:sSubPr>
                            <m:ctrlPr>
                              <a:rPr lang="pt-BR" sz="2400" i="1"/>
                            </m:ctrlPr>
                          </m:sSubPr>
                          <m:e>
                            <m:r>
                              <a:rPr lang="pt-BR" sz="2400" i="1"/>
                              <m:t>𝑥</m:t>
                            </m:r>
                          </m:e>
                          <m:sub>
                            <m:r>
                              <a:rPr lang="pt-BR" sz="2400" i="1"/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sz="2400" i="1"/>
                        </m:ctrlPr>
                      </m:sSubPr>
                      <m:e>
                        <m:r>
                          <a:rPr lang="pt-BR" sz="2400" i="1"/>
                          <m:t>𝑦</m:t>
                        </m:r>
                      </m:e>
                      <m:sub>
                        <m:r>
                          <a:rPr lang="pt-BR" sz="2400" i="1"/>
                          <m:t>1</m:t>
                        </m:r>
                      </m:sub>
                    </m:sSub>
                    <m:r>
                      <a:rPr lang="pt-BR" sz="2400" i="1"/>
                      <m:t>+</m:t>
                    </m:r>
                    <m:acc>
                      <m:accPr>
                        <m:chr m:val="̅"/>
                        <m:ctrlPr>
                          <a:rPr lang="pt-BR" sz="2400" i="1"/>
                        </m:ctrlPr>
                      </m:accPr>
                      <m:e>
                        <m:d>
                          <m:dPr>
                            <m:ctrlPr>
                              <a:rPr lang="pt-BR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/>
                                </m:ctrlPr>
                              </m:sSubPr>
                              <m:e>
                                <m:r>
                                  <a:rPr lang="pt-BR" sz="2400" i="1"/>
                                  <m:t>𝑥</m:t>
                                </m:r>
                              </m:e>
                              <m:sub>
                                <m:r>
                                  <a:rPr lang="pt-BR" sz="2400" i="1"/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pt-BR" sz="2400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sz="2400" i="1"/>
                                    </m:ctrlPr>
                                  </m:sSubPr>
                                  <m:e>
                                    <m:r>
                                      <a:rPr lang="pt-BR" sz="2400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/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acc>
                    <m:d>
                      <m:dPr>
                        <m:ctrlPr>
                          <a:rPr lang="pt-BR" sz="2400" i="1"/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400" i="1"/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sz="2400" i="1"/>
                                </m:ctrlPr>
                              </m:sSubPr>
                              <m:e>
                                <m:r>
                                  <a:rPr lang="pt-BR" sz="2400" i="1"/>
                                  <m:t>𝑥</m:t>
                                </m:r>
                              </m:e>
                              <m:sub>
                                <m:r>
                                  <a:rPr lang="pt-BR" sz="2400" i="1"/>
                                  <m:t>0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pt-BR" sz="2400" i="1"/>
                            </m:ctrlPr>
                          </m:sSubPr>
                          <m:e>
                            <m:r>
                              <a:rPr lang="pt-BR" sz="2400" i="1"/>
                              <m:t>𝑦</m:t>
                            </m:r>
                          </m:e>
                          <m:sub>
                            <m:r>
                              <a:rPr lang="pt-BR" sz="2400" i="1"/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altLang="pt-B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o circuito</a:t>
                </a:r>
                <a:endParaRPr kumimoji="0" lang="pt-BR" altLang="pt-B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EF99F885-7B72-41E9-BDCA-2DA1C02CA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919" y="1199816"/>
                <a:ext cx="11719248" cy="981744"/>
              </a:xfrm>
              <a:prstGeom prst="rect">
                <a:avLst/>
              </a:prstGeom>
              <a:blipFill>
                <a:blip r:embed="rId2"/>
                <a:stretch>
                  <a:fillRect l="-1093" t="-4348" r="-624" b="-161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F3C8F635-8C29-4C51-97DA-AA108DCBF4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72" y="2254758"/>
            <a:ext cx="5148598" cy="275307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36B7159-FDFE-453E-B2B1-C586A94D9E8D}"/>
              </a:ext>
            </a:extLst>
          </p:cNvPr>
          <p:cNvSpPr/>
          <p:nvPr/>
        </p:nvSpPr>
        <p:spPr>
          <a:xfrm>
            <a:off x="7102764" y="5081026"/>
            <a:ext cx="3959310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dois valores de 3 bits, a coisa começa a ficar complicada...</a:t>
            </a:r>
          </a:p>
        </p:txBody>
      </p:sp>
    </p:spTree>
    <p:extLst>
      <p:ext uri="{BB962C8B-B14F-4D97-AF65-F5344CB8AC3E}">
        <p14:creationId xmlns:p14="http://schemas.microsoft.com/office/powerpoint/2010/main" val="188715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DD284-32F1-4D5B-9CB6-4894F6B5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COMPARADORES DE MAGNITUDE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E27DCAD-1721-45A0-88D3-DB0EB8DD8473}"/>
              </a:ext>
            </a:extLst>
          </p:cNvPr>
          <p:cNvSpPr/>
          <p:nvPr/>
        </p:nvSpPr>
        <p:spPr>
          <a:xfrm>
            <a:off x="360218" y="5513356"/>
            <a:ext cx="11490036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em VHDL, utilizando operadores lógicos, o circuito tracejado, utilizando o </a:t>
            </a:r>
            <a:r>
              <a:rPr lang="pt-BR" sz="28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indicado no site da disciplina.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6FB1D1-F997-42F2-AA89-BEF4BB4F4A60}"/>
              </a:ext>
            </a:extLst>
          </p:cNvPr>
          <p:cNvSpPr/>
          <p:nvPr/>
        </p:nvSpPr>
        <p:spPr>
          <a:xfrm>
            <a:off x="360218" y="1690688"/>
            <a:ext cx="11490037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possível implementar uma estrutura em “escada”, onde cada módulo corresponde ao circuito tracejado.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AB5A6B-2FA3-4496-ABC2-5E5C92CC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2684614"/>
            <a:ext cx="5849216" cy="25746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E6A9B1-1100-42E3-A787-E32BA49C7C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56" y="2595407"/>
            <a:ext cx="5148598" cy="27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92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274</Words>
  <Application>Microsoft Office PowerPoint</Application>
  <PresentationFormat>Widescreen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COMPARADORES DE MAGNITUDE</vt:lpstr>
      <vt:lpstr>COMPARADORES DE MAGNITUDE</vt:lpstr>
      <vt:lpstr>COMPARADORES DE MAGNITUDE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COMPARADORES DE MAGNITUDE</dc:title>
  <dc:creator>Maximiliam Luppe</dc:creator>
  <cp:lastModifiedBy>Maximiliam Luppe</cp:lastModifiedBy>
  <cp:revision>2</cp:revision>
  <dcterms:created xsi:type="dcterms:W3CDTF">2020-03-23T18:02:23Z</dcterms:created>
  <dcterms:modified xsi:type="dcterms:W3CDTF">2020-03-23T18:23:38Z</dcterms:modified>
</cp:coreProperties>
</file>