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74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7" r:id="rId13"/>
    <p:sldId id="270" r:id="rId14"/>
    <p:sldId id="266" r:id="rId15"/>
    <p:sldId id="273" r:id="rId16"/>
    <p:sldId id="276" r:id="rId17"/>
    <p:sldId id="267" r:id="rId18"/>
    <p:sldId id="275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9" autoAdjust="0"/>
    <p:restoredTop sz="89492" autoAdjust="0"/>
  </p:normalViewPr>
  <p:slideViewPr>
    <p:cSldViewPr>
      <p:cViewPr varScale="1">
        <p:scale>
          <a:sx n="69" d="100"/>
          <a:sy n="69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C942692-5BB4-4FBF-8F39-3C1A9CB118AD}" type="datetimeFigureOut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B3993D6-3A34-4CE7-A899-9B8810758DB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47F187-C647-483C-A9B9-29344C84CECB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dirty="0" smtClean="0"/>
              <a:t>Excesso de informação:</a:t>
            </a:r>
          </a:p>
          <a:p>
            <a:pPr>
              <a:spcBef>
                <a:spcPct val="0"/>
              </a:spcBef>
            </a:pPr>
            <a:r>
              <a:rPr lang="pt-BR" dirty="0" smtClean="0"/>
              <a:t>	O excesso de informação é considerado hoje um dos problemas fundamentais da interação homem-computador. A Internet propicia acesso a milhões de documentos (CARR, 1999). De forma similar músicas são facilmente adquiridas em lojas virtuais como a </a:t>
            </a:r>
            <a:r>
              <a:rPr lang="pt-BR" i="1" dirty="0" smtClean="0"/>
              <a:t>Amazon.com</a:t>
            </a:r>
            <a:r>
              <a:rPr lang="pt-BR" dirty="0" smtClean="0"/>
              <a:t>, </a:t>
            </a:r>
            <a:r>
              <a:rPr lang="pt-BR" i="1" dirty="0" smtClean="0"/>
              <a:t>CDBaby.com</a:t>
            </a:r>
            <a:r>
              <a:rPr lang="pt-BR" dirty="0" smtClean="0"/>
              <a:t> e </a:t>
            </a:r>
            <a:r>
              <a:rPr lang="pt-BR" i="1" dirty="0" smtClean="0"/>
              <a:t>ItunesStore</a:t>
            </a:r>
            <a:r>
              <a:rPr lang="pt-BR" dirty="0" smtClean="0"/>
              <a:t>, em redes de compartilhamento de arquivos P2P (</a:t>
            </a:r>
            <a:r>
              <a:rPr lang="pt-BR" i="1" dirty="0" smtClean="0"/>
              <a:t>Peer-To-Peer</a:t>
            </a:r>
            <a:r>
              <a:rPr lang="pt-BR" dirty="0" smtClean="0"/>
              <a:t>), ou em redes de armazenamento virtual como </a:t>
            </a:r>
            <a:r>
              <a:rPr lang="pt-BR" i="1" dirty="0" smtClean="0"/>
              <a:t>RapidShare</a:t>
            </a:r>
            <a:r>
              <a:rPr lang="pt-BR" dirty="0" smtClean="0"/>
              <a:t> e </a:t>
            </a:r>
            <a:r>
              <a:rPr lang="pt-BR" i="1" dirty="0" smtClean="0"/>
              <a:t>4Shared</a:t>
            </a:r>
            <a:r>
              <a:rPr lang="pt-BR" dirty="0" smtClean="0"/>
              <a:t>.</a:t>
            </a:r>
          </a:p>
          <a:p>
            <a:pPr>
              <a:spcBef>
                <a:spcPct val="0"/>
              </a:spcBef>
            </a:pPr>
            <a:endParaRPr lang="pt-BR" dirty="0" smtClean="0"/>
          </a:p>
          <a:p>
            <a:pPr>
              <a:spcBef>
                <a:spcPct val="0"/>
              </a:spcBef>
            </a:pPr>
            <a:r>
              <a:rPr lang="pt-BR" dirty="0" smtClean="0"/>
              <a:t>Adquirir músicas:</a:t>
            </a:r>
          </a:p>
          <a:p>
            <a:pPr>
              <a:spcBef>
                <a:spcPct val="0"/>
              </a:spcBef>
            </a:pPr>
            <a:r>
              <a:rPr lang="pt-BR" dirty="0" smtClean="0"/>
              <a:t>	A facilidade que existe para encontrar e descarregar músicas pela </a:t>
            </a:r>
            <a:r>
              <a:rPr lang="pt-BR" i="1" dirty="0" smtClean="0"/>
              <a:t>Internet</a:t>
            </a:r>
            <a:r>
              <a:rPr lang="pt-BR" dirty="0" smtClean="0"/>
              <a:t> leva muitos usuários a armazenar uma grande quantidade de músicas, na maioria das vezes de diversos gêneros e artistas diferentes. Com uma coleção vasta de músicas pode ser difícil organizar e visualizar tanta informação. Surge então a necessidade de organizar todo esse conteúdo a fim de se obter uma melhor visualização da biblioteca de músicas como um todo.</a:t>
            </a:r>
          </a:p>
          <a:p>
            <a:pPr>
              <a:spcBef>
                <a:spcPct val="0"/>
              </a:spcBef>
            </a:pPr>
            <a:endParaRPr lang="pt-BR" dirty="0" smtClean="0"/>
          </a:p>
          <a:p>
            <a:pPr>
              <a:spcBef>
                <a:spcPct val="0"/>
              </a:spcBef>
            </a:pPr>
            <a:r>
              <a:rPr lang="pt-BR" dirty="0" smtClean="0"/>
              <a:t>Tocadores de música e suas limitações:</a:t>
            </a:r>
          </a:p>
          <a:p>
            <a:pPr>
              <a:spcBef>
                <a:spcPct val="0"/>
              </a:spcBef>
            </a:pPr>
            <a:r>
              <a:rPr lang="pt-BR" dirty="0" smtClean="0"/>
              <a:t>	Atualmente os tocadores de músicas se limitam a organizar a coleção de música do usuário por nome do artista, gênero, título etc.</a:t>
            </a:r>
          </a:p>
          <a:p>
            <a:pPr>
              <a:spcBef>
                <a:spcPct val="0"/>
              </a:spcBef>
            </a:pPr>
            <a:endParaRPr lang="pt-BR" dirty="0" smtClean="0"/>
          </a:p>
          <a:p>
            <a:pPr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7FD68F-2CD8-4592-82DE-5143F204C510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993D6-3A34-4CE7-A899-9B8810758DB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ckground_slide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F8927-EF5E-4695-B3E9-1DC66A93B124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F81F4281-5394-4579-B10C-0D71593C83B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CCC1A-ACA4-4B79-B783-7EBA39BB70EA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3D655-DC16-4B39-BFAA-8187A198DBCC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FFBA9-CC36-4754-8D26-3047FE11C873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B128B-FB52-4740-B2A0-FA08FEE747EC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4F95C-A3F7-4FE5-B126-90054E4E140A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30598-ECE0-405A-9F05-AFFE9B1A84C8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D8360-1EE2-46F8-968E-6DF538D834C3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11D22-A529-45CB-9FC5-2392FBB7377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1EBC6-B0C5-471D-B2EB-40B051823C4E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46864-219D-4B17-BC93-8ABD69CAAD9A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71894-A2C8-445D-B38F-2A0804E0BCEB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AEF11-2CA4-42B9-824F-DBC00907520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31238-4ACB-4C18-A18E-5E730767F872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33058-130A-4B4B-B93B-2957BA04FD6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5F2F4-5087-457D-B4F3-11A90788136A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B786C-76D5-4312-BE40-F9B705B340A4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D3C26-B8B8-45CC-A4E7-689C08F52306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CEF95-6552-49B7-BC6B-2874055B1B66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65703-8471-43D5-AA58-C87A4B2AE9B3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CFB5-192F-4609-A977-CE570CF25881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ackground_slide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909026-9149-4894-938C-C8C1705C0705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13E63B-EE78-4E33-A656-B655E8B5FE7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200" b="1" smtClean="0"/>
              <a:t>PROPOSTA DE VISUALIZAÇÃO DE BIBLIOTECA MUSICAL PARA TOCADOR DE MÚSICA AMAROK</a:t>
            </a:r>
            <a:endParaRPr lang="pt-BR" sz="3200" smtClean="0"/>
          </a:p>
        </p:txBody>
      </p:sp>
      <p:sp>
        <p:nvSpPr>
          <p:cNvPr id="10243" name="Subtítulo 2"/>
          <p:cNvSpPr>
            <a:spLocks noGrp="1"/>
          </p:cNvSpPr>
          <p:nvPr>
            <p:ph type="subTitle" idx="1"/>
          </p:nvPr>
        </p:nvSpPr>
        <p:spPr>
          <a:xfrm>
            <a:off x="79375" y="5895975"/>
            <a:ext cx="8429625" cy="928688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Orientador: Sandro Andrade</a:t>
            </a:r>
          </a:p>
          <a:p>
            <a:pPr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Equipe: André Caribé, Filipe Lins, Rafael Vasco</a:t>
            </a:r>
          </a:p>
          <a:p>
            <a:pPr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YAMO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Marcadores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	</a:t>
            </a:r>
            <a:r>
              <a:rPr lang="pt-BR" dirty="0" smtClean="0"/>
              <a:t>personalizados</a:t>
            </a:r>
          </a:p>
          <a:p>
            <a:endParaRPr lang="pt-BR" dirty="0" smtClean="0"/>
          </a:p>
          <a:p>
            <a:r>
              <a:rPr lang="pt-BR" dirty="0" smtClean="0"/>
              <a:t>- Cor +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	Descrição Textual +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				 Valor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D5EA22-C81B-4F28-899B-E2AAA308F2F6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>
              <a:cs typeface="Arial" charset="0"/>
            </a:endParaRPr>
          </a:p>
        </p:txBody>
      </p:sp>
      <p:pic>
        <p:nvPicPr>
          <p:cNvPr id="1026" name="Picture 2" descr="marcador_criar_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071546"/>
            <a:ext cx="207170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29388" y="614364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Marcadores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Circles</a:t>
            </a:r>
          </a:p>
        </p:txBody>
      </p:sp>
      <p:sp>
        <p:nvSpPr>
          <p:cNvPr id="2662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635F71-31A7-44D6-A492-EB212A37FB81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>
              <a:cs typeface="Arial" charset="0"/>
            </a:endParaRPr>
          </a:p>
        </p:txBody>
      </p:sp>
      <p:pic>
        <p:nvPicPr>
          <p:cNvPr id="26629" name="Picture 2" descr="exemplo_circles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214563"/>
            <a:ext cx="5786438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PCA Simplicicado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Proposta de visualização de biblioteca musical para  tocador de música Amarok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C30598-ECE0-405A-9F05-AFFE9B1A84C8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pic>
        <p:nvPicPr>
          <p:cNvPr id="6" name="Picture 5" descr="3varPC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2066" y="2143116"/>
            <a:ext cx="3738572" cy="3746049"/>
          </a:xfrm>
          <a:prstGeom prst="rect">
            <a:avLst/>
          </a:prstGeom>
        </p:spPr>
      </p:pic>
      <p:pic>
        <p:nvPicPr>
          <p:cNvPr id="7" name="Picture 6" descr="3va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214554"/>
            <a:ext cx="4194570" cy="3714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2976" y="5929330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PCA  em 3 dimensões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6446" y="5929330"/>
            <a:ext cx="240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PCA em 2 dimensões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PCA Simplificado</a:t>
            </a:r>
          </a:p>
          <a:p>
            <a:endParaRPr lang="pt-BR" smtClean="0"/>
          </a:p>
        </p:txBody>
      </p:sp>
      <p:sp>
        <p:nvSpPr>
          <p:cNvPr id="2765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E7789B-CA8A-4024-BD48-2A503EB2E1BB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pt-BR">
              <a:cs typeface="Arial" charset="0"/>
            </a:endParaRPr>
          </a:p>
        </p:txBody>
      </p:sp>
      <p:pic>
        <p:nvPicPr>
          <p:cNvPr id="27653" name="Picture 2" descr="exemplo_pca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2143125"/>
            <a:ext cx="57150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Requisitos funcionais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smtClean="0"/>
              <a:t>Manutenção de marcadores YAMO.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Manutenção da associação dos marcadores YAMO às músicas.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Permitir utilização dos filtros ID3.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Permitir utilização dos filtros YAMO.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Visualização da biblioteca de música de forma gráfica.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Permitir seleção de músicas visualizadas.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Permitir inclusão das músicas selecionadas na lista de músicas do usuário.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Permitir zoom sobre a visualização.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Permitir navegação sobre a visualização.</a:t>
            </a:r>
          </a:p>
        </p:txBody>
      </p:sp>
      <p:sp>
        <p:nvSpPr>
          <p:cNvPr id="2867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F5822B-6CFB-49EF-9F34-84A69F65CDEA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Testes</a:t>
            </a:r>
          </a:p>
        </p:txBody>
      </p:sp>
      <p:sp>
        <p:nvSpPr>
          <p:cNvPr id="30722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Vídeo</a:t>
            </a:r>
          </a:p>
        </p:txBody>
      </p:sp>
      <p:sp>
        <p:nvSpPr>
          <p:cNvPr id="3072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E6745B-E6B9-4B88-8AFD-D4EDFCE964FF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Festa dos anos 80</a:t>
            </a:r>
          </a:p>
          <a:p>
            <a:pPr lvl="1"/>
            <a:r>
              <a:rPr lang="pt-BR" dirty="0" smtClean="0"/>
              <a:t>Conhecimento prévio sobre Amarok.</a:t>
            </a:r>
          </a:p>
          <a:p>
            <a:pPr lvl="1"/>
            <a:r>
              <a:rPr lang="pt-BR" dirty="0" smtClean="0"/>
              <a:t>As músicas foram previamente marcadas.</a:t>
            </a:r>
          </a:p>
          <a:p>
            <a:pPr lvl="1"/>
            <a:r>
              <a:rPr lang="pt-BR" dirty="0" smtClean="0"/>
              <a:t>730 músicas.</a:t>
            </a:r>
          </a:p>
          <a:p>
            <a:pPr lvl="1"/>
            <a:r>
              <a:rPr lang="pt-BR" dirty="0" smtClean="0"/>
              <a:t>Filtros ID3 utilizados.</a:t>
            </a:r>
          </a:p>
          <a:p>
            <a:pPr lvl="1"/>
            <a:r>
              <a:rPr lang="pt-BR" dirty="0" smtClean="0"/>
              <a:t>Filtros YAMO utilizados.</a:t>
            </a:r>
          </a:p>
          <a:p>
            <a:pPr lvl="1"/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Proposta de visualização de biblioteca musical para  tocador de música Amarok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C30598-ECE0-405A-9F05-AFFE9B1A84C8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Conclusões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dos testes</a:t>
            </a:r>
          </a:p>
          <a:p>
            <a:endParaRPr lang="pt-BR" smtClean="0"/>
          </a:p>
          <a:p>
            <a:r>
              <a:rPr lang="pt-BR" smtClean="0"/>
              <a:t>Trabalhos futuros</a:t>
            </a:r>
          </a:p>
          <a:p>
            <a:pPr lvl="1"/>
            <a:r>
              <a:rPr lang="pt-BR" smtClean="0"/>
              <a:t>Integração com bibliotecas de áudio </a:t>
            </a:r>
            <a:r>
              <a:rPr lang="pt-BR" i="1" smtClean="0"/>
              <a:t>online</a:t>
            </a:r>
            <a:r>
              <a:rPr lang="pt-BR" smtClean="0"/>
              <a:t>.</a:t>
            </a:r>
          </a:p>
          <a:p>
            <a:pPr lvl="1"/>
            <a:r>
              <a:rPr lang="pt-BR" smtClean="0"/>
              <a:t>Implementação do método PCA.</a:t>
            </a:r>
          </a:p>
          <a:p>
            <a:pPr lvl="1"/>
            <a:r>
              <a:rPr lang="pt-BR" smtClean="0"/>
              <a:t>Manutenção dos marcadores na própria música através de estegonografia.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3174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43C4DF-CC59-41B2-A945-FEDDBA15410E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FREITAS, Carla; CHUBACHI, Olinda; LUZZARDI, Paulo; CAVA, Ricardo. </a:t>
            </a:r>
            <a:r>
              <a:rPr lang="en-US" sz="2800" dirty="0" err="1" smtClean="0"/>
              <a:t>Introdução</a:t>
            </a:r>
            <a:r>
              <a:rPr lang="en-US" sz="2800" dirty="0" smtClean="0"/>
              <a:t> à </a:t>
            </a:r>
            <a:r>
              <a:rPr lang="en-US" sz="2800" dirty="0" err="1" smtClean="0"/>
              <a:t>Visualização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Informações</a:t>
            </a:r>
            <a:r>
              <a:rPr lang="en-US" sz="2800" dirty="0" smtClean="0"/>
              <a:t>. 2001.</a:t>
            </a:r>
            <a:endParaRPr lang="pt-BR" sz="2800" dirty="0" smtClean="0"/>
          </a:p>
          <a:p>
            <a:r>
              <a:rPr lang="en-US" sz="2800" dirty="0" smtClean="0"/>
              <a:t>CARR, David. Guidelines for </a:t>
            </a:r>
            <a:r>
              <a:rPr lang="en-US" sz="2800" dirty="0" err="1" smtClean="0"/>
              <a:t>Desiging</a:t>
            </a:r>
            <a:r>
              <a:rPr lang="en-US" sz="2800" dirty="0" smtClean="0"/>
              <a:t> Information Visualization Application. </a:t>
            </a:r>
            <a:r>
              <a:rPr lang="pt-BR" sz="2800" dirty="0" smtClean="0"/>
              <a:t>1999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PALMER, Michael. </a:t>
            </a:r>
            <a:r>
              <a:rPr lang="pt-BR" sz="2800" i="1" dirty="0" smtClean="0"/>
              <a:t>Principal </a:t>
            </a:r>
            <a:r>
              <a:rPr lang="pt-BR" sz="2800" i="1" dirty="0" smtClean="0"/>
              <a:t>Components </a:t>
            </a:r>
            <a:r>
              <a:rPr lang="pt-BR" sz="2800" i="1" dirty="0" smtClean="0"/>
              <a:t>Analysis</a:t>
            </a:r>
            <a:r>
              <a:rPr lang="pt-BR" sz="2800" dirty="0" smtClean="0"/>
              <a:t>. </a:t>
            </a:r>
            <a:r>
              <a:rPr lang="pt-BR" sz="2800" dirty="0" smtClean="0"/>
              <a:t>Disponível em: </a:t>
            </a:r>
            <a:r>
              <a:rPr lang="pt-BR" sz="2800" dirty="0" smtClean="0"/>
              <a:t>&lt;</a:t>
            </a:r>
            <a:r>
              <a:rPr lang="pt-BR" sz="2800" dirty="0" smtClean="0"/>
              <a:t>http://</a:t>
            </a:r>
            <a:r>
              <a:rPr lang="pt-BR" sz="2800" dirty="0" smtClean="0"/>
              <a:t>ordination.okstate.edu/PCA.htm&gt;. </a:t>
            </a:r>
            <a:r>
              <a:rPr lang="en-US" sz="2800" dirty="0" err="1" smtClean="0"/>
              <a:t>Acesso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: 06 </a:t>
            </a:r>
            <a:r>
              <a:rPr lang="en-US" sz="2800" dirty="0" err="1" smtClean="0"/>
              <a:t>jun</a:t>
            </a:r>
            <a:r>
              <a:rPr lang="en-US" sz="2800" dirty="0" smtClean="0"/>
              <a:t> 2009</a:t>
            </a:r>
            <a:r>
              <a:rPr lang="en-US" sz="2800" dirty="0" smtClean="0"/>
              <a:t>.</a:t>
            </a:r>
            <a:endParaRPr lang="pt-BR" sz="28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4A1568-AF33-4761-83ED-A9556EE7FC08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3000" smtClean="0"/>
              <a:t>Visão geral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Motivação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Visualização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Amarok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YAMO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Métodos de visualização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Requisitos funcionais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Testes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Conclusões</a:t>
            </a: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D47D8D-FEE2-4B43-B460-8B147C8DE68D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geral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Excesso de informação</a:t>
            </a:r>
          </a:p>
          <a:p>
            <a:endParaRPr lang="pt-BR" smtClean="0"/>
          </a:p>
          <a:p>
            <a:r>
              <a:rPr lang="pt-BR" smtClean="0"/>
              <a:t>Facilidade de adquirir músicas</a:t>
            </a:r>
          </a:p>
          <a:p>
            <a:pPr lvl="1"/>
            <a:r>
              <a:rPr lang="pt-BR" smtClean="0"/>
              <a:t>Dificuldade crescente de visualização.</a:t>
            </a:r>
          </a:p>
          <a:p>
            <a:endParaRPr lang="pt-BR" smtClean="0"/>
          </a:p>
          <a:p>
            <a:r>
              <a:rPr lang="pt-BR" smtClean="0"/>
              <a:t>Tocadores de música e suas limitações</a:t>
            </a:r>
          </a:p>
          <a:p>
            <a:pPr lvl="1"/>
            <a:r>
              <a:rPr lang="pt-BR" smtClean="0"/>
              <a:t>Agrupamento de músicas de forma impessoal.</a:t>
            </a:r>
          </a:p>
          <a:p>
            <a:pPr lvl="1"/>
            <a:endParaRPr lang="pt-BR" smtClean="0"/>
          </a:p>
        </p:txBody>
      </p:sp>
      <p:sp>
        <p:nvSpPr>
          <p:cNvPr id="1741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B9249E-FC61-4F32-9EC3-4FA8DE4632DB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geral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Windows media player</a:t>
            </a:r>
          </a:p>
        </p:txBody>
      </p:sp>
      <p:sp>
        <p:nvSpPr>
          <p:cNvPr id="19459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F7D5AD-6912-4646-9B15-688D7760C27E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>
              <a:cs typeface="Arial" charset="0"/>
            </a:endParaRPr>
          </a:p>
        </p:txBody>
      </p:sp>
      <p:pic>
        <p:nvPicPr>
          <p:cNvPr id="19461" name="Picture 5" descr="mediaPlay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071688"/>
            <a:ext cx="5872163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1785938" y="5916613"/>
            <a:ext cx="572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Parte de uma coleção visualizada no windows media player</a:t>
            </a:r>
          </a:p>
        </p:txBody>
      </p:sp>
      <p:pic>
        <p:nvPicPr>
          <p:cNvPr id="9" name="Picture 8" descr="mediaPlayerTitul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43125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Busca de uma interface mais intuitiva</a:t>
            </a:r>
          </a:p>
          <a:p>
            <a:pPr lvl="1"/>
            <a:r>
              <a:rPr lang="pt-BR" smtClean="0"/>
              <a:t>Músicas e seus relacionamentos.</a:t>
            </a:r>
          </a:p>
          <a:p>
            <a:pPr lvl="1"/>
            <a:r>
              <a:rPr lang="pt-BR" smtClean="0"/>
              <a:t>Relacionamentos personalizáveis.</a:t>
            </a:r>
          </a:p>
          <a:p>
            <a:pPr lvl="1"/>
            <a:r>
              <a:rPr lang="pt-BR" smtClean="0"/>
              <a:t>Facilitar a navegação.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898451-7830-4B86-A97A-8B9BAD8731B9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Visualização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“A visualização de Informações é uma área de aplicação de técnicas de computação gráfica, geralmente interativas, visando auxiliar o processo de análise e compreensão de um conjunto de dados, através de representações gráficas manipuláveis” (FREITAS; CHUBACHI, 2001).</a:t>
            </a:r>
          </a:p>
        </p:txBody>
      </p:sp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6419BE-6DBB-4A1D-9977-011EA3B3F285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Visualização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Modelo de visualização</a:t>
            </a:r>
          </a:p>
        </p:txBody>
      </p:sp>
      <p:sp>
        <p:nvSpPr>
          <p:cNvPr id="22531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CC83B9-AB88-483F-BD00-A41AC27A169A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>
              <a:cs typeface="Arial" charset="0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2643188" y="4000500"/>
            <a:ext cx="4192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Modelo de referência de Haber e McNabb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2534" name="Picture 3" descr="C:\Users\Filipe\Desktop\ModeloVis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3143250"/>
            <a:ext cx="86502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Visualização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Elementos básicos de visualização:</a:t>
            </a:r>
          </a:p>
          <a:p>
            <a:endParaRPr lang="pt-BR" smtClean="0"/>
          </a:p>
          <a:p>
            <a:pPr lvl="1"/>
            <a:r>
              <a:rPr lang="pt-BR" smtClean="0"/>
              <a:t>Filtro</a:t>
            </a:r>
          </a:p>
          <a:p>
            <a:pPr lvl="1"/>
            <a:r>
              <a:rPr lang="pt-BR" smtClean="0"/>
              <a:t>Navegação (Pan)</a:t>
            </a:r>
          </a:p>
          <a:p>
            <a:pPr lvl="1"/>
            <a:r>
              <a:rPr lang="pt-BR" smtClean="0"/>
              <a:t>Zoom</a:t>
            </a:r>
          </a:p>
          <a:p>
            <a:pPr lvl="1"/>
            <a:r>
              <a:rPr lang="pt-BR" smtClean="0"/>
              <a:t>Relação</a:t>
            </a:r>
          </a:p>
          <a:p>
            <a:pPr lvl="1"/>
            <a:r>
              <a:rPr lang="pt-BR" smtClean="0"/>
              <a:t>Detalhes sobre demanda</a:t>
            </a: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818E06-169C-4D68-9C7C-3CDE9D9C968F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Amarok</a:t>
            </a:r>
          </a:p>
        </p:txBody>
      </p:sp>
      <p:sp>
        <p:nvSpPr>
          <p:cNvPr id="24578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54C328-8AB4-4DAD-A0F0-798A24A8B068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>
              <a:cs typeface="Arial" charset="0"/>
            </a:endParaRPr>
          </a:p>
        </p:txBody>
      </p:sp>
      <p:pic>
        <p:nvPicPr>
          <p:cNvPr id="24581" name="Imagem 3" descr="amarok2_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285875"/>
            <a:ext cx="8323262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 65 Medi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591</Words>
  <Application>Microsoft Office PowerPoint</Application>
  <PresentationFormat>On-screen Show (4:3)</PresentationFormat>
  <Paragraphs>135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PROPOSTA DE VISUALIZAÇÃO DE BIBLIOTECA MUSICAL PARA TOCADOR DE MÚSICA AMAROK</vt:lpstr>
      <vt:lpstr>Sumário</vt:lpstr>
      <vt:lpstr>Visão geral</vt:lpstr>
      <vt:lpstr>Visão geral</vt:lpstr>
      <vt:lpstr>Motivação</vt:lpstr>
      <vt:lpstr>Visualização</vt:lpstr>
      <vt:lpstr>Visualização</vt:lpstr>
      <vt:lpstr>Visualização</vt:lpstr>
      <vt:lpstr>Amarok</vt:lpstr>
      <vt:lpstr>YAMO</vt:lpstr>
      <vt:lpstr>Métodos</vt:lpstr>
      <vt:lpstr>Métodos</vt:lpstr>
      <vt:lpstr>Métodos</vt:lpstr>
      <vt:lpstr>Requisitos funcionais</vt:lpstr>
      <vt:lpstr>Testes</vt:lpstr>
      <vt:lpstr>Estudo de caso</vt:lpstr>
      <vt:lpstr>Conclusões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VISUALIZAÇÃO DE BIBLIOTECA MUSICAL PARA TOCADOR DE MÚSICA AMAROK</dc:title>
  <dc:creator>Filipe</dc:creator>
  <cp:lastModifiedBy>Filipe</cp:lastModifiedBy>
  <cp:revision>70</cp:revision>
  <dcterms:created xsi:type="dcterms:W3CDTF">2009-12-02T13:56:40Z</dcterms:created>
  <dcterms:modified xsi:type="dcterms:W3CDTF">2009-12-03T20:27:19Z</dcterms:modified>
</cp:coreProperties>
</file>