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62" r:id="rId6"/>
    <p:sldId id="259" r:id="rId7"/>
    <p:sldId id="267" r:id="rId8"/>
    <p:sldId id="268" r:id="rId9"/>
    <p:sldId id="264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50167-5844-680C-2365-FFECC5307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8918E-C71E-63E6-09EF-DB875212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4382E7-DF1F-7944-B22A-7FD4F6AA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BDD2-D97C-4826-AED5-136A25F9A673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636E74-0759-751D-2DE8-FA25EDE2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A29239-12AA-8922-3BD7-33AB4EFF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4AA2-5AAF-45D2-A459-A924F09AE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10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A66D8-A967-0F71-D459-401F53E0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164E87-0A1B-C6A3-8E44-C195B9915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15D415-2570-9988-9268-649EBB8A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BDD2-D97C-4826-AED5-136A25F9A673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13EB2-150D-D370-BA0A-4C5E9F13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EE484-0963-2A38-2B37-FDBFAEF3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4AA2-5AAF-45D2-A459-A924F09AE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47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DB6A5A-5ACE-51B3-C11D-6BAB9AF71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0F694B-4421-E5A8-A8EA-50C358B7A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E5C700-8470-E91E-B7CF-47061718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BDD2-D97C-4826-AED5-136A25F9A673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F20132-4F54-9624-0104-C72A47D4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769863-A2FE-FFBE-5A5E-C031C68E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4AA2-5AAF-45D2-A459-A924F09AE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67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EA7A6-18E7-F286-46BB-FD4AD2D2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459DE-CAEF-FA5A-8FBD-0CB9334FA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763C80-900D-DD2D-66C8-81E028B0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BDD2-D97C-4826-AED5-136A25F9A673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298F8-902C-35FC-8EA9-F8E8F955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8EA01-8D7F-5A40-6F62-2AD9C164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4AA2-5AAF-45D2-A459-A924F09AE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11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DF400-7495-5AB5-EC2C-1C426429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B9AC0B-465A-1006-F6E9-13819DE90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06FA0-CDC2-A68A-29C6-2FCC364C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BDD2-D97C-4826-AED5-136A25F9A673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F76391-6253-0A36-37FF-518C6568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120D56-3E5A-F094-9223-9921A122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4AA2-5AAF-45D2-A459-A924F09AE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08A9A-9EA7-B19A-4482-3D294836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69AA5-369E-D9B4-6686-A1693AB2B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1C7B83-EBA8-1055-711C-95F3907D5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5A9C17-D12C-610C-D5B8-75B0341F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BDD2-D97C-4826-AED5-136A25F9A673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8E2F91-47EC-CC08-173E-66B4D76A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A795F8-2A4E-F463-E1B9-CE4FBE0C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4AA2-5AAF-45D2-A459-A924F09AE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38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9AF06-23CC-1EC8-107A-780ED0BE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C3F557-F942-3A5F-8121-3766C580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456D0D-5E22-1270-2D3D-FFB6F3938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D72AA4-09F4-D204-373A-3EC1A7975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0508BE-DA2E-E62F-1211-E51EE4C4B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26EC302-EBAD-EE2A-FFE6-665DFC58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BDD2-D97C-4826-AED5-136A25F9A673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CDFCEF-11C9-11C1-AED3-0AF941B1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B6F7AB-0288-FFA8-5278-94EA2614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4AA2-5AAF-45D2-A459-A924F09AE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78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6FDD-14CE-E3E5-A26F-176736CE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2CB828-8A3D-2ACA-2846-DAA5E3CE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BDD2-D97C-4826-AED5-136A25F9A673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FA7C54-92FC-C79A-8977-C50B11A0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CB675A-4DF7-DA3A-3D47-EB85D00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4AA2-5AAF-45D2-A459-A924F09AE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3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DE91DB-E698-D9D6-661B-7F88CF22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BDD2-D97C-4826-AED5-136A25F9A673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23E75F-5B12-072D-CF96-1C0C55D0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216D78-70FF-8BCF-3E4D-2FC961E9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4AA2-5AAF-45D2-A459-A924F09AE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2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3732B-BA98-E874-FDB7-4B787D3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F2884-0573-A265-EB5C-60E6D2367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B7570-C8F6-AF6F-E10B-ADB0D7670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73666A-B583-2EB2-8751-2476704F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BDD2-D97C-4826-AED5-136A25F9A673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4C200E-567F-D743-8AB3-8066F81F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A08866-B01B-E78C-95FC-910F215D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4AA2-5AAF-45D2-A459-A924F09AE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49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F616F-E818-7911-6CA0-9C134717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085145-B9CE-0BBF-353A-B9D6BF948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96C0A6-E8DE-12FD-5B5C-C1F12A6CB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8BC08F-8AFA-1AD5-0DEA-9A677826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BDD2-D97C-4826-AED5-136A25F9A673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23CF72-CE87-9458-BCA7-C18D4567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3DD2CF-14B6-903E-7D34-70F8BCB1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4AA2-5AAF-45D2-A459-A924F09AE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22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2A72F6-B67C-5698-A732-CC314423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07FABA-A3EA-4872-1729-0EC57A6C0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85F6B-D70C-37EC-80E5-4F112363F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BDD2-D97C-4826-AED5-136A25F9A673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5380-C4F8-47F2-8F37-4BE403BA0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B0C829-7EEA-97C5-C13D-3BE137AEF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4AA2-5AAF-45D2-A459-A924F09AE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35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app/profile/andre.camara/viz/projeto1_17134183892700/Painel1?publish=y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9CFA5-6190-306A-8954-4F595A2C9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700" b="1" dirty="0"/>
              <a:t>Projeto 11 </a:t>
            </a:r>
            <a:br>
              <a:rPr lang="pt-BR" dirty="0"/>
            </a:br>
            <a:r>
              <a:rPr lang="pt-BR" sz="3200" dirty="0"/>
              <a:t>Analise no Tableau de vídeos populares no Youtube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96B66C-B469-A7A2-0944-737098210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t-BR" dirty="0"/>
              <a:t>André Corso Câmara</a:t>
            </a:r>
          </a:p>
        </p:txBody>
      </p:sp>
    </p:spTree>
    <p:extLst>
      <p:ext uri="{BB962C8B-B14F-4D97-AF65-F5344CB8AC3E}">
        <p14:creationId xmlns:p14="http://schemas.microsoft.com/office/powerpoint/2010/main" val="225461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38D71-6EEA-7690-6D2F-D752A8F5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43682A"/>
                </a:solidFill>
              </a:rPr>
              <a:t>De resto é bom observar as preferencias secundarias e terciarias de cada país pois muito variam. </a:t>
            </a:r>
          </a:p>
          <a:p>
            <a:pPr marL="0" indent="0">
              <a:buNone/>
            </a:pPr>
            <a:endParaRPr lang="pt-BR" dirty="0">
              <a:solidFill>
                <a:srgbClr val="43682A"/>
              </a:solidFill>
            </a:endParaRPr>
          </a:p>
          <a:p>
            <a:r>
              <a:rPr lang="pt-BR" dirty="0">
                <a:solidFill>
                  <a:srgbClr val="43682A"/>
                </a:solidFill>
              </a:rPr>
              <a:t>A variação ao longo do tempo no ano da coleta não foi muito significativa para se chegar a conclusões significativas.</a:t>
            </a:r>
          </a:p>
          <a:p>
            <a:endParaRPr lang="pt-BR" dirty="0">
              <a:solidFill>
                <a:srgbClr val="43682A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Para mais informações acesse o link : (https://public.tableau.com/app/profile/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</a:rPr>
              <a:t>andre.camara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</a:rPr>
              <a:t>viz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/projeto1_17134183892700/Painel1?publish=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</a:rPr>
              <a:t>yes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921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800FE-1D8F-BE11-05CB-905EF03B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52" y="6494106"/>
            <a:ext cx="9786257" cy="363894"/>
          </a:xfrm>
        </p:spPr>
        <p:txBody>
          <a:bodyPr>
            <a:norm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projeto1 | Tableau </a:t>
            </a:r>
            <a:r>
              <a:rPr lang="pt-BR" sz="1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Public</a:t>
            </a: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https://public.tableau.com/app/profile/andre.camara/viz/projeto1_17134183892700/Painel1?publish=yes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6BA899-45B7-F540-3ECD-0DE62BB7C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4318" y="-30592"/>
            <a:ext cx="9436730" cy="6548073"/>
          </a:xfrm>
        </p:spPr>
      </p:pic>
    </p:spTree>
    <p:extLst>
      <p:ext uri="{BB962C8B-B14F-4D97-AF65-F5344CB8AC3E}">
        <p14:creationId xmlns:p14="http://schemas.microsoft.com/office/powerpoint/2010/main" val="317892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CF42921-26F7-C6BE-A7F4-D2FB870EF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12" y="1509339"/>
            <a:ext cx="4341893" cy="3839322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4F2843-9BA1-D721-508C-644B5FD7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15" y="185831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Gráfico de trend vídeos por país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3C8A22-03CC-170B-FB44-BF3183A28B5D}"/>
              </a:ext>
            </a:extLst>
          </p:cNvPr>
          <p:cNvSpPr txBox="1"/>
          <p:nvPr/>
        </p:nvSpPr>
        <p:spPr>
          <a:xfrm>
            <a:off x="4797910" y="255132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foram distribuídos as categorias </a:t>
            </a:r>
            <a:r>
              <a:rPr lang="pt-BR" sz="1800" b="1" i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 </a:t>
            </a:r>
            <a:r>
              <a:rPr lang="pt-BR" sz="1800" b="1" i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topcs</a:t>
            </a:r>
            <a:r>
              <a:rPr lang="pt-BR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entre as regiões?</a:t>
            </a:r>
          </a:p>
          <a:p>
            <a:endParaRPr lang="pt-BR" b="1" kern="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 países analisados, a quantidade de vídeos em alta quase não varia entre eles.  </a:t>
            </a:r>
          </a:p>
          <a:p>
            <a:b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9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CE06C-9EEB-81AF-7BDE-BDF90AAF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43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Gráfico de trend vídeos por categorias e país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46E131-05D3-ABF4-CE9A-2740302B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6" y="1895750"/>
            <a:ext cx="6820231" cy="3199274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32AE865-18FF-70B5-9CB9-A9A4F1890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902" y="2025456"/>
            <a:ext cx="4347882" cy="2939861"/>
          </a:xfrm>
        </p:spPr>
        <p:txBody>
          <a:bodyPr>
            <a:normAutofit/>
          </a:bodyPr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18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vídeos de </a:t>
            </a:r>
            <a:r>
              <a:rPr lang="pt-BR" sz="1800" b="1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entretenimento</a:t>
            </a:r>
            <a:r>
              <a:rPr lang="pt-BR" sz="18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são muito populares em </a:t>
            </a:r>
            <a:r>
              <a:rPr lang="pt-BR" sz="1800" b="1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pt-BR" sz="18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os países. 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pt-BR" sz="18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russos japoneses e franceses se interessam bastante por </a:t>
            </a:r>
            <a:r>
              <a:rPr lang="pt-BR" sz="1800" b="1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blogs</a:t>
            </a:r>
            <a:r>
              <a:rPr lang="pt-BR" sz="1800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Politica</a:t>
            </a:r>
            <a:r>
              <a:rPr lang="pt-BR" sz="1800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também interessa aos indianos, russos e franceses. 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2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(lembrando que são dados </a:t>
            </a:r>
            <a:r>
              <a:rPr lang="pt-BR" sz="1200" kern="0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12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-pandemia). </a:t>
            </a:r>
            <a:endParaRPr lang="pt-BR" sz="1200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kern="100" dirty="0">
              <a:solidFill>
                <a:schemeClr val="accent6">
                  <a:lumMod val="50000"/>
                </a:schemeClr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70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66B93-4C38-29DE-7A10-5729E395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823" y="0"/>
            <a:ext cx="10515600" cy="1325563"/>
          </a:xfrm>
        </p:spPr>
        <p:txBody>
          <a:bodyPr/>
          <a:lstStyle/>
          <a:p>
            <a:r>
              <a:rPr lang="pt-BR" dirty="0"/>
              <a:t>Gráfico percentual de histórico de tendencias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80D8997-AEA3-08D0-D827-2A973A26F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882" y="1577707"/>
            <a:ext cx="6218995" cy="3229776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154F72-5379-2D73-FA4E-149695A8F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190" y="1577707"/>
            <a:ext cx="1139070" cy="322977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1074717-59CA-CBF7-6CED-8DD5A37F9DCD}"/>
              </a:ext>
            </a:extLst>
          </p:cNvPr>
          <p:cNvSpPr txBox="1">
            <a:spLocks/>
          </p:cNvSpPr>
          <p:nvPr/>
        </p:nvSpPr>
        <p:spPr>
          <a:xfrm>
            <a:off x="7133598" y="974203"/>
            <a:ext cx="4612520" cy="5085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pt-BR" sz="2300" b="1" kern="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geral as seguintes categorias estão em alta com mais frequência: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Entretenimento;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Pessoas &amp; Blogs;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Musica;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Noticias &amp; Politicas;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Comedia</a:t>
            </a:r>
          </a:p>
          <a:p>
            <a:pPr algn="ctr"/>
            <a:br>
              <a:rPr lang="pt-BR" b="1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4E91A47-5DF0-39FA-665D-5416FF662B43}"/>
              </a:ext>
            </a:extLst>
          </p:cNvPr>
          <p:cNvSpPr txBox="1">
            <a:spLocks/>
          </p:cNvSpPr>
          <p:nvPr/>
        </p:nvSpPr>
        <p:spPr>
          <a:xfrm>
            <a:off x="8550807" y="2375461"/>
            <a:ext cx="7891985" cy="124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pt-BR" sz="1800" kern="1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59C6E-C01C-A6B9-FFE2-A4573E14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36" y="657504"/>
            <a:ext cx="10767527" cy="1176805"/>
          </a:xfrm>
        </p:spPr>
        <p:txBody>
          <a:bodyPr>
            <a:normAutofit fontScale="90000"/>
          </a:bodyPr>
          <a:lstStyle/>
          <a:p>
            <a:br>
              <a:rPr lang="pt-BR" sz="32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2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Quais categorias foram especialmente populares nos Estados Unidos?  </a:t>
            </a:r>
            <a:br>
              <a:rPr lang="pt-BR" sz="32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04914-9EA6-DF4B-D0F2-3CC254E5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596" y="5869114"/>
            <a:ext cx="9637334" cy="83371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6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americanos, após a categoria de </a:t>
            </a:r>
            <a:r>
              <a:rPr lang="pt-BR" sz="9600" b="1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Entretenimento</a:t>
            </a:r>
            <a:r>
              <a:rPr lang="pt-BR" sz="96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gostam de assistir </a:t>
            </a:r>
            <a:r>
              <a:rPr lang="pt-BR" sz="9600" b="1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Músicas</a:t>
            </a:r>
            <a:r>
              <a:rPr lang="pt-BR" sz="96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depois </a:t>
            </a:r>
            <a:r>
              <a:rPr lang="pt-BR" sz="9600" b="1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Tutoriais &amp; Estilo</a:t>
            </a:r>
            <a:r>
              <a:rPr lang="pt-BR" sz="96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800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8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865B74-D641-73B6-BB4F-B8500F170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36" y="1459505"/>
            <a:ext cx="9563647" cy="42599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6C91F2-8623-23D4-113D-0D44E4219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6" y="2400800"/>
            <a:ext cx="1676400" cy="331868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DD6EF5-E961-A516-2699-9C5CF1588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769" y="1459506"/>
            <a:ext cx="1635456" cy="9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5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F152A-3701-6B10-796A-7140FA0A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Houve alguma diferença entre as categorias populares nos EUA e as populares em outros lugares?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99A56-CCCA-2652-F9D2-B37163D2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6" y="2141537"/>
            <a:ext cx="10515600" cy="4351338"/>
          </a:xfrm>
        </p:spPr>
        <p:txBody>
          <a:bodyPr/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 exceção da categoria entretenimento, as categorias de maior interesse diferem consideravelmente dos outros países.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8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1A4016-331D-4AA8-256D-6F97DF53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75" y="3195633"/>
            <a:ext cx="6820231" cy="31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3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8CD0F9-0012-83A8-709F-B40D2CEF1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17" y="4213411"/>
            <a:ext cx="9870142" cy="2300409"/>
          </a:xfrm>
        </p:spPr>
        <p:txBody>
          <a:bodyPr/>
          <a:lstStyle/>
          <a:p>
            <a:r>
              <a:rPr lang="pt-BR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 há muitos trends de </a:t>
            </a:r>
            <a:r>
              <a:rPr lang="pt-BR" sz="28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Tutoriais ou música nos demai</a:t>
            </a:r>
            <a:r>
              <a:rPr lang="pt-BR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países. estes</a:t>
            </a:r>
            <a:r>
              <a:rPr lang="pt-BR" sz="28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preferem após entretenimento </a:t>
            </a:r>
            <a:r>
              <a:rPr lang="pt-BR" sz="2800" b="1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pessoas &amp; blog</a:t>
            </a:r>
            <a:r>
              <a:rPr lang="pt-BR" sz="28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(celebridades, estilo de vida, websites e relacionados). </a:t>
            </a:r>
            <a:r>
              <a:rPr lang="pt-BR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800" kern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terceiro lugar varia muito, cada país tem uma preferencia diferente.</a:t>
            </a:r>
            <a:endParaRPr lang="pt-BR" sz="2800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C28E1B-C31D-7419-2B2D-C43131116266}"/>
              </a:ext>
            </a:extLst>
          </p:cNvPr>
          <p:cNvSpPr txBox="1">
            <a:spLocks/>
          </p:cNvSpPr>
          <p:nvPr/>
        </p:nvSpPr>
        <p:spPr>
          <a:xfrm>
            <a:off x="1075764" y="99950"/>
            <a:ext cx="10379107" cy="34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Gráfico de histórico de tendencias em números absolutos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E8ABD4-53A4-C4B8-9085-519E2411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23" y="448236"/>
            <a:ext cx="7321811" cy="35181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42DE53-8D21-4884-E71A-9EAFC3378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55" y="344180"/>
            <a:ext cx="1979996" cy="36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9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359B5-BCCC-9535-2F5F-B93472A0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Conclusão: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0DBF5D-567A-520A-4750-D8863CF2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1775012"/>
            <a:ext cx="11389658" cy="4308663"/>
          </a:xfrm>
        </p:spPr>
        <p:txBody>
          <a:bodyPr/>
          <a:lstStyle/>
          <a:p>
            <a:r>
              <a:rPr lang="pt-BR" dirty="0">
                <a:solidFill>
                  <a:srgbClr val="43682A"/>
                </a:solidFill>
              </a:rPr>
              <a:t>Vídeos de entretenimento são muito acessados mundialmente. </a:t>
            </a:r>
          </a:p>
          <a:p>
            <a:endParaRPr lang="pt-BR" dirty="0">
              <a:solidFill>
                <a:srgbClr val="43682A"/>
              </a:solidFill>
            </a:endParaRPr>
          </a:p>
          <a:p>
            <a:r>
              <a:rPr lang="pt-BR" dirty="0">
                <a:solidFill>
                  <a:srgbClr val="43682A"/>
                </a:solidFill>
              </a:rPr>
              <a:t>Nos EUA temos muito interesse por vídeos de tutorial.</a:t>
            </a:r>
          </a:p>
          <a:p>
            <a:endParaRPr lang="pt-BR" dirty="0">
              <a:solidFill>
                <a:srgbClr val="43682A"/>
              </a:solidFill>
            </a:endParaRPr>
          </a:p>
          <a:p>
            <a:r>
              <a:rPr lang="pt-BR" dirty="0">
                <a:solidFill>
                  <a:srgbClr val="43682A"/>
                </a:solidFill>
              </a:rPr>
              <a:t>Talvez a língua muito falada internacionalmente facilite a disseminação destes vídeos de tutorial. </a:t>
            </a:r>
          </a:p>
        </p:txBody>
      </p:sp>
    </p:spTree>
    <p:extLst>
      <p:ext uri="{BB962C8B-B14F-4D97-AF65-F5344CB8AC3E}">
        <p14:creationId xmlns:p14="http://schemas.microsoft.com/office/powerpoint/2010/main" val="1905793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Projeto 11  Analise no Tableau de vídeos populares no Youtube</vt:lpstr>
      <vt:lpstr>projeto1 | Tableau Public (https://public.tableau.com/app/profile/andre.camara/viz/projeto1_17134183892700/Painel1?publish=yes)</vt:lpstr>
      <vt:lpstr>Gráfico de trend vídeos por país</vt:lpstr>
      <vt:lpstr>Gráfico de trend vídeos por categorias e país</vt:lpstr>
      <vt:lpstr>Gráfico percentual de histórico de tendencias</vt:lpstr>
      <vt:lpstr> Quais categorias foram especialmente populares nos Estados Unidos?    </vt:lpstr>
      <vt:lpstr>Houve alguma diferença entre as categorias populares nos EUA e as populares em outros lugares?</vt:lpstr>
      <vt:lpstr>Apresentação do PowerPoint</vt:lpstr>
      <vt:lpstr>Conclusão: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11  Analise no Tableau de vídeos populares no Youtube</dc:title>
  <dc:creator>Nair Corso</dc:creator>
  <cp:lastModifiedBy>Nair Corso</cp:lastModifiedBy>
  <cp:revision>5</cp:revision>
  <dcterms:created xsi:type="dcterms:W3CDTF">2024-04-18T19:15:41Z</dcterms:created>
  <dcterms:modified xsi:type="dcterms:W3CDTF">2024-04-18T21:56:50Z</dcterms:modified>
</cp:coreProperties>
</file>