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CBC49-3D39-D4E3-716E-6371C3AF3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FC749-35E3-72B8-38B9-02085EADD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F36D7-B019-6F0E-BB78-438997A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F0B7B-8127-DF5C-F1D7-EEA51962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95339-7C9D-7D79-E551-1FC21888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2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820A-91AC-64E2-9561-EBF313B1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FAF7C3-7155-D322-1E31-520154E29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1B750-F645-E8F8-0408-24115122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92228-435D-B7AF-AB0F-999DA26F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F7E6F9-AF37-7551-5AD7-11FCACA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F60E9D-BF61-0812-56A4-7C6A138B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FBC196-2A50-4EBA-69FE-E91074113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BEE7A-FDD2-FE7E-1850-C3AE2281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DD261-3452-21F8-3F6F-926FF161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5FC877-29BE-9DCA-F51E-7D5C80DF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63F04-B6A5-5239-FFBE-8E6514CA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72FBD-DC62-5BF3-DA66-3FF223FC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6E28E-7635-A222-3F8A-60E11DFC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0BCEF-725E-F0CF-F67F-DBB9E24F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A0210-B1E8-4F15-D04B-BA7082A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6A90-1266-5475-F3FA-AF98BB92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58628B-C8EE-1D6C-165D-BEF6300C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EC79B-048F-E417-80AC-586F4E5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2DEAB-3194-1678-5192-FF00FB9A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F9582-C3F8-108C-2DCA-3290F81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98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E04B9-202D-2F5E-E8C6-F5591AC4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863C-E3F2-E190-AA88-9EA3C599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5503C-F5C0-0115-9651-076C202DC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11A446-27EE-717D-02B9-37C6DE1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0A9AC7-5110-DCF1-0F73-62CFF17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796A3B-1354-1214-12B2-85878BD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2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AB7B-5213-6BB4-24DB-C582716D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8168C-10AA-049B-E26D-69F3DD03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09CCA1-94F7-3895-77C3-9205B282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A9DB19-DD63-8DCB-4920-C85149704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F9CDD7-60A4-67F7-E3CB-9ACC046B9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CDEC01-1F8D-B8EB-D436-192F9F0D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00F3CE-90E2-1A52-79FE-400FF95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2D710-BC45-B03A-9F4B-0A294187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3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85F3E-22B9-1022-8E51-2728BD7E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077CC-A2DC-A472-169C-8162E75A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33128-6092-A55B-BF3F-80A7EA9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AA46A-6F40-6B37-D10A-8873A77A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4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613102-784B-63F5-963E-EE36B342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5801C8-A46D-5607-546D-856DEF5D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C7408-78E3-D68C-BF07-6BFA681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28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3AE77-EEC7-5056-173B-1F1A2C42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434A3-F6D0-5BE9-7C28-A2F5DA20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EEAD1F-BE5D-CDA1-362B-291C0D2A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791D2-2CFC-0F4E-EDD7-F3D50AC4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781FEB-6D80-F737-BF81-51A51289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72F31C-0387-61CF-4DB3-9D51A54E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2FAB-417F-3AD5-689D-A8C95F46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667BD0-C249-F049-AC04-1CBC4F74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51D48F-ADC0-559F-559F-C0BFBD66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ABA633-F802-3D15-B560-69710ACF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7D9B6-50B1-1394-DBA7-35A63131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69DBE2-9FEC-E8BC-5D19-86EA814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647D9B-B883-5353-3F6D-CB104A2F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165A82-CAE2-892E-FDFB-DF1B3CE2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D51FA0-A169-3B69-B152-E0AEE0BC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23AE-DA67-4528-9795-207D9EFD9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BC2012-8731-02DD-8798-45A089A2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FF71A-90BE-6053-F6DD-7FA0A6324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93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andre.camara/viz/apresentacao2/Painel1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4A786-1D28-9FB4-7B93-D2E9A6066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21DBE8-C854-B9DA-F41C-1125B9B3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apresentacao2 | Tableau </a:t>
            </a:r>
            <a:r>
              <a:rPr lang="pt-BR" dirty="0" err="1">
                <a:hlinkClick r:id="rId2"/>
              </a:rPr>
              <a:t>Public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https://public.tableau.com/app/profile/andre.camara/viz/apresentacao2/Painel1?publish=yes</a:t>
            </a:r>
          </a:p>
        </p:txBody>
      </p:sp>
    </p:spTree>
    <p:extLst>
      <p:ext uri="{BB962C8B-B14F-4D97-AF65-F5344CB8AC3E}">
        <p14:creationId xmlns:p14="http://schemas.microsoft.com/office/powerpoint/2010/main" val="42693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1E4F50-76D4-7BE7-298D-DB135839E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558" y="394043"/>
            <a:ext cx="6864824" cy="636140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C11805-6CE4-EEE7-904C-FF0A0E88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49" y="723331"/>
            <a:ext cx="1084451" cy="61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10F470C-D327-ED4B-BAB8-EE45E58F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094" y="0"/>
            <a:ext cx="6706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5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2F5C6C-4293-22A9-E77D-67FBE21B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28" y="0"/>
            <a:ext cx="665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4D2BD97-998C-A506-E162-44839687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1" y="0"/>
            <a:ext cx="1172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Nair Corso</dc:creator>
  <cp:lastModifiedBy>Nair Corso</cp:lastModifiedBy>
  <cp:revision>1</cp:revision>
  <dcterms:created xsi:type="dcterms:W3CDTF">2024-05-20T16:52:40Z</dcterms:created>
  <dcterms:modified xsi:type="dcterms:W3CDTF">2024-05-20T16:53:08Z</dcterms:modified>
</cp:coreProperties>
</file>