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05/09/2022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05/09/2022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</a:t>
            </a:r>
            <a:r>
              <a:rPr lang="fr-FR" sz="1100">
                <a:latin typeface="Consolas" panose="020B0609020204030204" pitchFamily="49" charset="0"/>
              </a:rPr>
              <a:t>adresse,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avec </a:t>
            </a:r>
            <a:r>
              <a:rPr lang="fr-FR" sz="1100" dirty="0">
                <a:latin typeface="Consolas" panose="020B0609020204030204" pitchFamily="49" charset="0"/>
              </a:rPr>
              <a:t>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|"2"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</a:t>
            </a:r>
            <a:r>
              <a:rPr lang="fr-FR" sz="1100" dirty="0">
                <a:latin typeface="Consolas" panose="020B0609020204030204" pitchFamily="49" charset="0"/>
              </a:rPr>
              <a:t>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lastName</a:t>
            </a:r>
            <a:r>
              <a:rPr lang="fr-FR" sz="1100">
                <a:latin typeface="Consolas" panose="020B0609020204030204" pitchFamily="49" charset="0"/>
              </a:rPr>
              <a:t>| 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</a:t>
            </a:r>
            <a:r>
              <a:rPr lang="fr-FR" sz="1100">
                <a:latin typeface="Consolas" panose="020B0609020204030204" pitchFamily="49" charset="0"/>
              </a:rPr>
              <a:t>30"|"Boyd"   |"</a:t>
            </a:r>
            <a:r>
              <a:rPr lang="fr-FR" sz="1100" dirty="0">
                <a:latin typeface="Consolas" panose="020B0609020204030204" pitchFamily="49" charset="0"/>
              </a:rPr>
              <a:t>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</a:t>
            </a:r>
            <a:r>
              <a:rPr lang="fr-FR" sz="1100">
                <a:latin typeface="Consolas" panose="020B0609020204030204" pitchFamily="49" charset="0"/>
              </a:rPr>
              <a:t>18"|"Boyd"   |"</a:t>
            </a:r>
            <a:r>
              <a:rPr lang="fr-FR" sz="1100" dirty="0">
                <a:latin typeface="Consolas" panose="020B0609020204030204" pitchFamily="49" charset="0"/>
              </a:rPr>
              <a:t>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</a:t>
            </a:r>
            <a:r>
              <a:rPr lang="fr-FR" sz="1100">
                <a:latin typeface="Consolas" panose="020B0609020204030204" pitchFamily="49" charset="0"/>
              </a:rPr>
              <a:t>20"|"Carman" |                          </a:t>
            </a:r>
            <a:r>
              <a:rPr lang="fr-FR" sz="1100" dirty="0">
                <a:latin typeface="Consolas" panose="020B0609020204030204" pitchFamily="49" charset="0"/>
              </a:rPr>
              <a:t>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</a:t>
            </a:r>
            <a:r>
              <a:rPr lang="fr-FR" sz="1100">
                <a:latin typeface="Consolas" panose="020B0609020204030204" pitchFamily="49" charset="0"/>
              </a:rPr>
              <a:t>25"|"Kadiga" |"</a:t>
            </a:r>
            <a:r>
              <a:rPr lang="fr-FR" sz="1100" dirty="0">
                <a:latin typeface="Consolas" panose="020B0609020204030204" pitchFamily="49" charset="0"/>
              </a:rPr>
              <a:t>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de même nom habitant à l'adresse de la personne précisée.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de même nonm habitant à l'adresse de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(nom, adresse, âge, courriel, antécédents médicaux)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   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 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|"Carman"|"75"|"1509 Culver St"|"Culver"|"97451"|"841-874-6514"|"tenz@email.com"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4" y="1097243"/>
            <a:ext cx="9777072" cy="562423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/>
              <a:t>1: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1</a:t>
            </a:r>
            <a:endParaRPr lang="fr-FR" sz="32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:</a:t>
            </a: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/>
              <a:t>2</a:t>
            </a:r>
            <a:endParaRPr lang="fr-FR" sz="32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/>
              <a:t>1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/>
              <a:t>2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/>
              <a:t> 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L</a:t>
            </a:r>
            <a:endParaRPr lang="fr-FR" sz="36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</a:t>
            </a:r>
            <a:r>
              <a:rPr lang="fr-FR" sz="1400">
                <a:latin typeface="Consolas" panose="020B0609020204030204" pitchFamily="49" charset="0"/>
              </a:rPr>
              <a:t>pompiers correspondante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avec </a:t>
            </a:r>
            <a:r>
              <a:rPr lang="fr-FR" sz="1400" dirty="0">
                <a:latin typeface="Consolas" panose="020B0609020204030204" pitchFamily="49" charset="0"/>
              </a:rPr>
              <a:t>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</a:t>
            </a:r>
            <a:r>
              <a:rPr lang="fr-FR" sz="1400">
                <a:latin typeface="Consolas" panose="020B0609020204030204" pitchFamily="49" charset="0"/>
              </a:rPr>
              <a:t>téléphone)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couvertes </a:t>
            </a:r>
            <a:r>
              <a:rPr lang="fr-FR" sz="1400" dirty="0">
                <a:latin typeface="Consolas" panose="020B0609020204030204" pitchFamily="49" charset="0"/>
              </a:rPr>
              <a:t>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une liste d'enfants (âge &lt;= 18 ans) habitant à cette adresse ainsi que les autres membres du foyer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</a:t>
            </a:r>
            <a:r>
              <a:rPr lang="fr-FR" sz="1400">
                <a:latin typeface="Consolas" panose="020B0609020204030204" pitchFamily="49" charset="0"/>
              </a:rPr>
              <a:t>, âge) </a:t>
            </a:r>
            <a:r>
              <a:rPr lang="fr-FR" sz="1400" dirty="0">
                <a:latin typeface="Consolas" panose="020B0609020204030204" pitchFamily="49" charset="0"/>
              </a:rPr>
              <a:t>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|"Voisin"|"24"|"1509 Culver St"|"Culver"|"97451"|"841-874-6515"|"kadi@email.com"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 |"Boyd"  |"18"|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|"Brad"   |"Voisin"|" 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   |"Boyd"  |"30"|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|"Voisin"|"24"|</a:t>
            </a: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</a:t>
            </a:r>
            <a:r>
              <a:rPr lang="fr-FR" sz="1400">
                <a:latin typeface="Consolas" panose="020B0609020204030204" pitchFamily="49" charset="0"/>
              </a:rPr>
              <a:t>est: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|"2"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|"3"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Station number</a:t>
            </a:r>
            <a:r>
              <a:rPr lang="fr-FR" sz="1400">
                <a:latin typeface="Consolas" panose="020B0609020204030204" pitchFamily="49" charset="0"/>
              </a:rPr>
              <a:t>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|"1, 2"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19770</TotalTime>
  <Words>3927</Words>
  <Application>Microsoft Office PowerPoint</Application>
  <PresentationFormat>Grand écran</PresentationFormat>
  <Paragraphs>411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142</cp:revision>
  <dcterms:created xsi:type="dcterms:W3CDTF">2021-07-12T12:52:13Z</dcterms:created>
  <dcterms:modified xsi:type="dcterms:W3CDTF">2022-09-05T17:59:28Z</dcterms:modified>
</cp:coreProperties>
</file>