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22/08/2022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22/08/2022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22/08/2022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2" Type="http://schemas.openxmlformats.org/officeDocument/2006/relationships/notesSlide" Target="../notesSlides/notesSlide2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8.xml"/><Relationship Id="rId5" Type="http://schemas.openxmlformats.org/officeDocument/2006/relationships/slide" Target="slide5.xml"/><Relationship Id="rId15" Type="http://schemas.openxmlformats.org/officeDocument/2006/relationships/slide" Target="slide22.xml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lastName</a:t>
            </a:r>
            <a:r>
              <a:rPr lang="fr-FR" sz="1100">
                <a:latin typeface="Consolas" panose="020B0609020204030204" pitchFamily="49" charset="0"/>
              </a:rPr>
              <a:t>| 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</a:t>
            </a:r>
            <a:r>
              <a:rPr lang="fr-FR" sz="1100">
                <a:latin typeface="Consolas" panose="020B0609020204030204" pitchFamily="49" charset="0"/>
              </a:rPr>
              <a:t>30"|"Boyd"   |"</a:t>
            </a:r>
            <a:r>
              <a:rPr lang="fr-FR" sz="1100" dirty="0">
                <a:latin typeface="Consolas" panose="020B0609020204030204" pitchFamily="49" charset="0"/>
              </a:rPr>
              <a:t>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</a:t>
            </a:r>
            <a:r>
              <a:rPr lang="fr-FR" sz="1100">
                <a:latin typeface="Consolas" panose="020B0609020204030204" pitchFamily="49" charset="0"/>
              </a:rPr>
              <a:t>18"|"Boyd"   |"</a:t>
            </a:r>
            <a:r>
              <a:rPr lang="fr-FR" sz="1100" dirty="0">
                <a:latin typeface="Consolas" panose="020B0609020204030204" pitchFamily="49" charset="0"/>
              </a:rPr>
              <a:t>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</a:t>
            </a:r>
            <a:r>
              <a:rPr lang="fr-FR" sz="1100">
                <a:latin typeface="Consolas" panose="020B0609020204030204" pitchFamily="49" charset="0"/>
              </a:rPr>
              <a:t>20"|"Carman" |                          </a:t>
            </a:r>
            <a:r>
              <a:rPr lang="fr-FR" sz="1100" dirty="0">
                <a:latin typeface="Consolas" panose="020B0609020204030204" pitchFamily="49" charset="0"/>
              </a:rPr>
              <a:t>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</a:t>
            </a:r>
            <a:r>
              <a:rPr lang="fr-FR" sz="1100">
                <a:latin typeface="Consolas" panose="020B0609020204030204" pitchFamily="49" charset="0"/>
              </a:rPr>
              <a:t>25"|"Kadiga" |"</a:t>
            </a:r>
            <a:r>
              <a:rPr lang="fr-FR" sz="1100" dirty="0">
                <a:latin typeface="Consolas" panose="020B0609020204030204" pitchFamily="49" charset="0"/>
              </a:rPr>
              <a:t>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64" y="1097243"/>
            <a:ext cx="9777072" cy="562423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</a:t>
            </a: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</a:t>
            </a:r>
            <a:r>
              <a:rPr lang="fr-FR" sz="1400">
                <a:latin typeface="Consolas" panose="020B0609020204030204" pitchFamily="49" charset="0"/>
              </a:rPr>
              <a:t>est: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|"2"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18750</TotalTime>
  <Words>4340</Words>
  <Application>Microsoft Office PowerPoint</Application>
  <PresentationFormat>Grand écran</PresentationFormat>
  <Paragraphs>435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132</cp:revision>
  <dcterms:created xsi:type="dcterms:W3CDTF">2021-07-12T12:52:13Z</dcterms:created>
  <dcterms:modified xsi:type="dcterms:W3CDTF">2022-08-22T23:37:02Z</dcterms:modified>
</cp:coreProperties>
</file>