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9" r:id="rId3"/>
    <p:sldId id="272" r:id="rId4"/>
    <p:sldId id="268" r:id="rId5"/>
    <p:sldId id="273" r:id="rId6"/>
    <p:sldId id="281" r:id="rId7"/>
    <p:sldId id="282" r:id="rId8"/>
    <p:sldId id="275" r:id="rId9"/>
    <p:sldId id="283" r:id="rId10"/>
    <p:sldId id="284" r:id="rId11"/>
    <p:sldId id="277" r:id="rId12"/>
    <p:sldId id="285" r:id="rId13"/>
    <p:sldId id="286" r:id="rId14"/>
    <p:sldId id="274" r:id="rId15"/>
    <p:sldId id="287" r:id="rId16"/>
    <p:sldId id="288" r:id="rId17"/>
    <p:sldId id="276" r:id="rId18"/>
    <p:sldId id="289" r:id="rId19"/>
    <p:sldId id="290" r:id="rId20"/>
    <p:sldId id="279" r:id="rId21"/>
    <p:sldId id="291" r:id="rId22"/>
    <p:sldId id="292" r:id="rId23"/>
    <p:sldId id="278" r:id="rId24"/>
    <p:sldId id="293" r:id="rId25"/>
    <p:sldId id="294" r:id="rId26"/>
    <p:sldId id="280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2" autoAdjust="0"/>
    <p:restoredTop sz="96242" autoAdjust="0"/>
  </p:normalViewPr>
  <p:slideViewPr>
    <p:cSldViewPr snapToGrid="0">
      <p:cViewPr varScale="1">
        <p:scale>
          <a:sx n="97" d="100"/>
          <a:sy n="97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3.xml"/><Relationship Id="rId7" Type="http://schemas.openxmlformats.org/officeDocument/2006/relationships/slide" Target="slides/slide11.xml"/><Relationship Id="rId12" Type="http://schemas.openxmlformats.org/officeDocument/2006/relationships/slide" Target="slides/slide2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23.xml"/><Relationship Id="rId5" Type="http://schemas.openxmlformats.org/officeDocument/2006/relationships/slide" Target="slides/slide5.xml"/><Relationship Id="rId10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01/10/2022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3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1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2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1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3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8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3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50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01/10/2022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01/10/2022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01/10/2022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01/10/2022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01/10/2022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01/10/2022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01/10/2022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01/10/2022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01/10/2022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01/10/2022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01/10/2022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01/10/2022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Créez votre première application web avec Spring Boot</a:t>
            </a:r>
          </a:p>
          <a:p>
            <a:r>
              <a:rPr lang="fr-FR"/>
              <a:t>com.safetynet.alerts</a:t>
            </a:r>
          </a:p>
          <a:p>
            <a:r>
              <a:rPr lang="fr-FR"/>
              <a:t>« Synthèse client »</a:t>
            </a:r>
          </a:p>
          <a:p>
            <a:r>
              <a:rPr lang="fr-FR"/>
              <a:t>Olivier MOREL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08547D-7822-307D-E3BA-86747407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86260"/>
            <a:ext cx="183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AA5791A-800F-A3F4-039D-F6B334B6D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774" y="0"/>
            <a:ext cx="7526994" cy="340657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2838A0-90CD-BAAE-EA85-71055E8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10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2F6114-34AA-3BFB-6A7D-30A81E11C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74" y="3474530"/>
            <a:ext cx="7428671" cy="33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0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654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http://localhost:8080/flood/stations?stations=&lt;a list of station_numbers&gt;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</a:t>
            </a:r>
            <a:r>
              <a:rPr lang="fr-FR" dirty="0"/>
              <a:t>url doit retourner une liste de tous les foyers desservis par les casernes. Cette liste doit regrouper les personnes par adresse.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Sont précisés, regroupés </a:t>
            </a:r>
            <a:r>
              <a:rPr lang="fr-FR" dirty="0"/>
              <a:t>par </a:t>
            </a:r>
            <a:r>
              <a:rPr lang="fr-FR"/>
              <a:t>adresse, les </a:t>
            </a:r>
            <a:r>
              <a:rPr lang="fr-FR" dirty="0"/>
              <a:t>noms, les numéros de téléphone, les âges, et les </a:t>
            </a:r>
            <a:r>
              <a:rPr lang="fr-FR"/>
              <a:t>antécédents médicaux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EC9FF73-50AE-48DC-D8D5-DBF6F6176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888" y="191165"/>
            <a:ext cx="8634224" cy="647566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06F1DA-DD4B-99A4-D5E0-FAD96C0C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67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8A0765-519C-726E-F222-515423A5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318D97-C0D5-F1B0-339A-76A5EDD0F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32" y="127428"/>
            <a:ext cx="7076545" cy="32581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B08228-7D47-E62E-D75D-0994F72F0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932" y="3385570"/>
            <a:ext cx="7158589" cy="33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1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http://localhost:8080/childAlert?address=&lt;address&gt;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4" y="1690688"/>
            <a:ext cx="12028226" cy="4665662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url doit retourner une liste d'enfants (âge &lt;= 18 ans) habitant à cette adresse.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S'il n'y a pas d'enfant, cette url peut renvoyer une chaîne vide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Sont précisés par enfant : prénom, nom, âge, liste des adultes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CA11B9D-36C5-74C2-41D4-9A3E08DF4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161" y="169167"/>
            <a:ext cx="7515677" cy="651966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3D9683-4E0F-FD8C-B7B6-3FF487AC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60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F7EA374-AC7E-B36C-C0E9-04CFC8B4D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368" y="136525"/>
            <a:ext cx="7003263" cy="322766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D46F40-EC24-8D13-EE54-C7D193B6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16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6FBF43-FFA1-7DA9-1A16-7DD5DC422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68" y="3390785"/>
            <a:ext cx="7040611" cy="32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5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91" y="365125"/>
            <a:ext cx="10776154" cy="1325563"/>
          </a:xfrm>
        </p:spPr>
        <p:txBody>
          <a:bodyPr/>
          <a:lstStyle/>
          <a:p>
            <a:pPr marL="0" indent="0" algn="ctr" defTabSz="360000">
              <a:spcBef>
                <a:spcPts val="0"/>
              </a:spcBef>
              <a:buNone/>
            </a:pPr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http://localhost:8080/fire?address=&lt;address&gt;</a:t>
            </a:r>
            <a:endParaRPr lang="fr-FR" sz="4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</a:t>
            </a:r>
            <a:r>
              <a:rPr lang="fr-FR" dirty="0"/>
              <a:t>url doit retourner la liste des habitants vivant à l’adresse donnée ainsi que le numéro de la caserne de pompiers la desservant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Sont précisés par habitant : nom</a:t>
            </a:r>
            <a:r>
              <a:rPr lang="fr-FR" dirty="0"/>
              <a:t>, numéro de téléphone, âge </a:t>
            </a:r>
            <a:r>
              <a:rPr lang="fr-FR"/>
              <a:t>et antécédents médicaux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CDB9E6D-826D-A4B0-2814-E7A1A4B0E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597" y="190963"/>
            <a:ext cx="7412805" cy="647607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114E3-291B-9711-FB74-F552130A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209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6166A0-0628-2008-5E7C-647CB58F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665096-8B30-6B51-06BD-BF296055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78" y="136525"/>
            <a:ext cx="7094682" cy="32625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17E772E-88CE-9DFC-943A-8DC5EDBC4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948" y="3246437"/>
            <a:ext cx="7064507" cy="32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6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/>
              <a:t>contraintes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/>
          </a:bodyPr>
          <a:lstStyle/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POO → Java (version 1.8 définie dans le pom.xml)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Architecture modèle MVC → Spring Boot framework (utilise Maven)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langue </a:t>
            </a:r>
            <a:r>
              <a:rPr lang="fr-FR" dirty="0"/>
              <a:t>anglaise pour </a:t>
            </a:r>
            <a:r>
              <a:rPr lang="fr-FR"/>
              <a:t>le code, commentaires </a:t>
            </a:r>
            <a:r>
              <a:rPr lang="fr-FR" dirty="0"/>
              <a:t>et les </a:t>
            </a:r>
            <a:r>
              <a:rPr lang="fr-FR"/>
              <a:t>données 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code à partir de 0 → etude des besoins, modélisation UML du domaine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versionné sur un repo Git → Git Flow (branches features = itérations)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tests unitaires → Mockito, Junit et AssertJ (meilleur compréhension des assertions).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couverture de code JaCoCo, code smell par SpotBug et SonarCloud (jdk 11)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connexion avec Log4j2 2.17.2 par slf4j 1.7.36 (Spring Boot Starter Parent 2.7.4 managed dependencies see Maven repository)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6"/>
            <a:ext cx="11353800" cy="1325563"/>
          </a:xfrm>
        </p:spPr>
        <p:txBody>
          <a:bodyPr/>
          <a:lstStyle/>
          <a:p>
            <a:pPr marL="0" indent="0" algn="ctr" defTabSz="360000">
              <a:spcBef>
                <a:spcPts val="0"/>
              </a:spcBef>
              <a:buNone/>
            </a:pPr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http://localhost:8080/communityEmail?city=&lt;city&gt;</a:t>
            </a:r>
            <a:endParaRPr lang="fr-FR" sz="4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url doit retourner les adresses mail de tous les habitants de la ville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Les emails sont distincts (pas de duplication)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19D347-1B8B-DC7C-2CDB-D3983B1C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DB9B64-C430-0FA2-8291-3D5C7997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550" y="294968"/>
            <a:ext cx="8429909" cy="617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99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E19AC2-A8E6-1E51-BC3E-D68AAF01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22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8A2AEF-3A3E-19D9-B448-5676F0A2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8" y="60920"/>
            <a:ext cx="7203754" cy="33093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B930E0D-20FC-B044-370D-838BE8E8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48" y="3370280"/>
            <a:ext cx="7029220" cy="335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1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url doit retourner la liste des personnes de même nom habitant à l'adresse de la personne précisée.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Sont précisés par habitant :(nom, adresse, âge, courriel, antécédents médicaux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14B82FB-4187-5393-970F-8F61832E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3" y="96736"/>
            <a:ext cx="11012129" cy="13255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http://localhost:8080/personInfo?firstName=&lt;firstName&gt;&amp;lastName=&lt;lastName&gt;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092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1247A72-3A0F-C900-58B3-2EFF37BC2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010" y="225014"/>
            <a:ext cx="7331659" cy="623477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6924AA-CE60-11C8-A77A-ECA6CAC3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285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B72DA9B-F83A-4D7F-0005-C2E69276E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935" y="136526"/>
            <a:ext cx="6520259" cy="319192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5F5FD9-86CD-681F-9B9A-2B4170F8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25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60C8A67-F0DE-A7AB-B459-12DC59040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935" y="3254477"/>
            <a:ext cx="6580876" cy="34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3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18"/>
          </a:xfrm>
        </p:spPr>
        <p:txBody>
          <a:bodyPr/>
          <a:lstStyle/>
          <a:p>
            <a:pPr algn="ctr"/>
            <a:r>
              <a:rPr lang="fr-FR"/>
              <a:t>UML Modèle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26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8DC212-78F3-92F7-F3C1-048F39AF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066" y="1750224"/>
            <a:ext cx="7351084" cy="38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Exigences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le serveur d'alertes SafetyNet démarre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sont fonctionnels ainsi que les Actuators health, info, trace et metrics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enregistrent leurs requêtes et leurs réponses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info si réussite,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erreur si  erreurs ou exceptions,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debug pour les étapes ou calculs informatif.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mvn : test, verify, package et site (→ </a:t>
            </a:r>
            <a:r>
              <a:rPr lang="en-US"/>
              <a:t>JavaDocs, SpotBugs, Surefire &amp; Failsafe, Jacoco reports)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couverture JaCoCo de code de 80 %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la base de code adhère aux principes SOLID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besoins du 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lire le fichier de données ./resources/input/data.json</a:t>
            </a: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produire en sortie dans ./resources/output/ un fichier JSON à partir des URL correspondant à des endpoints que l’application doit disposer.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besoin d’autres endpoints pour la mise à jour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http://localhost:8080/firestation?stationNumber=&lt;station_number&gt;</a:t>
            </a:r>
            <a:endParaRPr lang="fr-FR" sz="4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82292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endParaRPr lang="fr-FR"/>
          </a:p>
          <a:p>
            <a:pPr marL="0" indent="0" defTabSz="360000">
              <a:spcBef>
                <a:spcPts val="0"/>
              </a:spcBef>
              <a:buNone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</a:t>
            </a:r>
            <a:r>
              <a:rPr lang="fr-FR" dirty="0"/>
              <a:t>url doit retourner une liste des personnes couvertes par la caserne de </a:t>
            </a:r>
            <a:r>
              <a:rPr lang="fr-FR"/>
              <a:t>pompiers correspondante avec </a:t>
            </a:r>
            <a:r>
              <a:rPr lang="fr-FR" dirty="0"/>
              <a:t>un décompte du nombre d'adultes et du nombre d'enfants (âge &lt;= 18 ans)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Sont précisés par personne : prénom</a:t>
            </a:r>
            <a:r>
              <a:rPr lang="fr-FR" dirty="0"/>
              <a:t>, nom, adresse, numéro </a:t>
            </a:r>
            <a:r>
              <a:rPr lang="fr-FR"/>
              <a:t>de téléphone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5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80D58F0-2A33-456B-8C86-1D885523E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693" y="136525"/>
            <a:ext cx="8826614" cy="653426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014F16-6182-051B-387A-2E6F9E82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65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C18A1D1-BA61-BAD6-7100-D02B91BAF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728" y="136525"/>
            <a:ext cx="6972543" cy="338497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6E232-C8A0-F178-9442-F5F4CFF2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2D8346C-08FC-CB4F-A42D-F550C3595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728" y="3312835"/>
            <a:ext cx="6972543" cy="32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6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</a:rPr>
              <a:t>http://localhost:8080/phoneAlert?firestation=&lt;firestation_number&gt;</a:t>
            </a:r>
            <a:endParaRPr lang="fr-FR" sz="4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Cette </a:t>
            </a:r>
            <a:r>
              <a:rPr lang="fr-FR" dirty="0"/>
              <a:t>url doit retourner une liste des numéros de téléphone des résidents desservis par la caserne </a:t>
            </a:r>
            <a:r>
              <a:rPr lang="fr-FR"/>
              <a:t>de pompiers.</a:t>
            </a:r>
          </a:p>
          <a:p>
            <a:pPr marL="0" indent="0">
              <a:spcAft>
                <a:spcPts val="1200"/>
              </a:spcAft>
              <a:buNone/>
            </a:pPr>
            <a:endParaRPr lang="fr-FR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Les numéros sont distincts (pas de duplication)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2F1E6E3-225E-D891-61EE-A6E611148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917" y="522415"/>
            <a:ext cx="8548165" cy="581316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7A0642-572E-5770-1E39-5D780E10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76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19856</TotalTime>
  <Words>873</Words>
  <Application>Microsoft Office PowerPoint</Application>
  <PresentationFormat>Grand écran</PresentationFormat>
  <Paragraphs>132</Paragraphs>
  <Slides>26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Montserrat</vt:lpstr>
      <vt:lpstr>Wingdings</vt:lpstr>
      <vt:lpstr>Thème Office</vt:lpstr>
      <vt:lpstr>Présentation PowerPoint</vt:lpstr>
      <vt:lpstr>Les contraintes techniques</vt:lpstr>
      <vt:lpstr>Exigences</vt:lpstr>
      <vt:lpstr>Les besoins du back-end</vt:lpstr>
      <vt:lpstr>http://localhost:8080/firestation?stationNumber=&lt;station_number&gt;</vt:lpstr>
      <vt:lpstr>Présentation PowerPoint</vt:lpstr>
      <vt:lpstr>Présentation PowerPoint</vt:lpstr>
      <vt:lpstr>http://localhost:8080/phoneAlert?firestation=&lt;firestation_number&gt;</vt:lpstr>
      <vt:lpstr>Présentation PowerPoint</vt:lpstr>
      <vt:lpstr>Présentation PowerPoint</vt:lpstr>
      <vt:lpstr>http://localhost:8080/flood/stations?stations=&lt;a list of station_numbers&gt;</vt:lpstr>
      <vt:lpstr>Présentation PowerPoint</vt:lpstr>
      <vt:lpstr>Présentation PowerPoint</vt:lpstr>
      <vt:lpstr>http://localhost:8080/childAlert?address=&lt;address&gt;</vt:lpstr>
      <vt:lpstr>Présentation PowerPoint</vt:lpstr>
      <vt:lpstr>Présentation PowerPoint</vt:lpstr>
      <vt:lpstr>http://localhost:8080/fire?address=&lt;address&gt;</vt:lpstr>
      <vt:lpstr>Présentation PowerPoint</vt:lpstr>
      <vt:lpstr>Présentation PowerPoint</vt:lpstr>
      <vt:lpstr>http://localhost:8080/communityEmail?city=&lt;city&gt;</vt:lpstr>
      <vt:lpstr>Présentation PowerPoint</vt:lpstr>
      <vt:lpstr>Présentation PowerPoint</vt:lpstr>
      <vt:lpstr>http://localhost:8080/personInfo?firstName=&lt;firstName&gt;&amp;lastName=&lt;lastName&gt;</vt:lpstr>
      <vt:lpstr>Présentation PowerPoint</vt:lpstr>
      <vt:lpstr>Présentation PowerPoint</vt:lpstr>
      <vt:lpstr>UML Modèle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154</cp:revision>
  <dcterms:created xsi:type="dcterms:W3CDTF">2021-07-12T12:52:13Z</dcterms:created>
  <dcterms:modified xsi:type="dcterms:W3CDTF">2022-10-01T11:30:07Z</dcterms:modified>
</cp:coreProperties>
</file>