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2" r:id="rId4"/>
    <p:sldId id="268" r:id="rId5"/>
    <p:sldId id="280" r:id="rId6"/>
    <p:sldId id="273" r:id="rId7"/>
    <p:sldId id="275" r:id="rId8"/>
    <p:sldId id="277" r:id="rId9"/>
    <p:sldId id="274" r:id="rId10"/>
    <p:sldId id="276" r:id="rId11"/>
    <p:sldId id="279" r:id="rId12"/>
    <p:sldId id="278" r:id="rId13"/>
    <p:sldId id="298" r:id="rId14"/>
    <p:sldId id="304" r:id="rId15"/>
    <p:sldId id="295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04/10/2022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04/10/2022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dicalRecord" TargetMode="External"/><Relationship Id="rId2" Type="http://schemas.openxmlformats.org/officeDocument/2006/relationships/hyperlink" Target="http://localhost:8080/firest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</a:t>
            </a:r>
          </a:p>
          <a:p>
            <a:r>
              <a:rPr lang="fr-FR"/>
              <a:t>« Synthèse client »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1" y="365125"/>
            <a:ext cx="10776154" cy="1325563"/>
          </a:xfrm>
        </p:spPr>
        <p:txBody>
          <a:bodyPr/>
          <a:lstStyle/>
          <a:p>
            <a:pPr marL="0" indent="0" algn="ctr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http://localhost:8080/fire?address=&lt;address&gt;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la liste des habitants vivant à l’adresse donnée ainsi que le numéro de la caserne de pompiers la desservant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habitant : nom</a:t>
            </a:r>
            <a:r>
              <a:rPr lang="fr-FR" dirty="0"/>
              <a:t>, numéro de téléphone, âge </a:t>
            </a:r>
            <a:r>
              <a:rPr lang="fr-FR"/>
              <a:t>et antécédents médicaux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1325563"/>
          </a:xfrm>
        </p:spPr>
        <p:txBody>
          <a:bodyPr/>
          <a:lstStyle/>
          <a:p>
            <a:pPr marL="0" indent="0" algn="ctr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http://localhost:8080/communityEmail?city=&lt;city&gt;</a:t>
            </a:r>
            <a:endParaRPr lang="fr-FR" sz="4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les adresses mail de tous les habitants de la ville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Les emails sont distincts (pas de duplication)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la liste des personnes de même nom habitant à l'adresse de la personne précisée.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habitant :(nom, adresse, âge, courriel, antécédents médicaux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14B82FB-4187-5393-970F-8F61832E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3" y="96736"/>
            <a:ext cx="11012129" cy="13255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http://localhost:8080/personInfo?firstName=&lt;firstName&gt;&amp;lastName=&lt;lastName&gt;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BB0D5-EC15-CCB5-8043-1D621710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http://localhost:8080/person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9D4DE44-B360-5522-24C6-2F93BE56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45" y="1455174"/>
            <a:ext cx="8713555" cy="465143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38AB80-0C45-A8F0-2D8D-7E23FCF9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83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3D473-8F20-B40A-BE9D-0E0F4981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 meme pour les autres endpoints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27601-33F0-BC72-D060-009B4399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+mj-cs"/>
                <a:hlinkClick r:id="rId2"/>
              </a:rPr>
              <a:t>http://localhost:8080/firestation</a:t>
            </a:r>
            <a:endParaRPr lang="fr-FR" sz="4000">
              <a:solidFill>
                <a:srgbClr val="0070C0"/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fr-FR" sz="400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+mj-cs"/>
                <a:hlinkClick r:id="rId3"/>
              </a:rPr>
              <a:t>http://localhost:8080/medicalRecord</a:t>
            </a:r>
            <a:endParaRPr lang="fr-FR" sz="4000">
              <a:solidFill>
                <a:srgbClr val="0070C0"/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endParaRPr lang="fr-FR" sz="4000">
              <a:solidFill>
                <a:srgbClr val="0070C0"/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fr-FR" sz="4000">
                <a:latin typeface="Consolas" panose="020B0609020204030204" pitchFamily="49" charset="0"/>
                <a:ea typeface="+mj-ea"/>
                <a:cs typeface="+mj-cs"/>
              </a:rPr>
              <a:t>Cf tests unitaires des controlleurs et services</a:t>
            </a:r>
          </a:p>
          <a:p>
            <a:endParaRPr lang="fr-FR" sz="4000">
              <a:solidFill>
                <a:srgbClr val="0070C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4B35E-4FFC-C361-F788-DDCA22E8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5E76-F488-117C-AD71-8DDCB83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Tout est enrgistré en log :</a:t>
            </a:r>
            <a:br>
              <a:rPr lang="fr-FR"/>
            </a:br>
            <a:r>
              <a:rPr lang="fr-FR"/>
              <a:t>informations au démarrage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ED908-141F-B216-297F-0457B348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2022-10-04 12:51:34,718 DEBUG c.s.a.r.GetFromFileImpl [main] read entity persons from file</a:t>
            </a:r>
          </a:p>
          <a:p>
            <a:r>
              <a:rPr lang="fr-FR"/>
              <a:t>2022-10-04 12:51:35,410 DEBUG c.s.a.r.JsonRepositoryImpl [main] persons Map filled and in IoC</a:t>
            </a:r>
          </a:p>
          <a:p>
            <a:r>
              <a:rPr lang="fr-FR"/>
              <a:t>2022-10-04 12:51:35,411 DEBUG c.s.a.r.GetFromFileImpl [main] read entity firestations from file</a:t>
            </a:r>
          </a:p>
          <a:p>
            <a:r>
              <a:rPr lang="fr-FR"/>
              <a:t>2022-10-04 12:51:35,460 DEBUG c.s.a.r.JsonRepositoryImpl [main] firestations Map filled and in IoC</a:t>
            </a:r>
          </a:p>
          <a:p>
            <a:r>
              <a:rPr lang="fr-FR"/>
              <a:t>2022-10-04 12:51:35,460 DEBUG c.s.a.r.GetFromFileImpl [main] read entity medicalrecords from file</a:t>
            </a:r>
          </a:p>
          <a:p>
            <a:r>
              <a:rPr lang="fr-FR"/>
              <a:t>2022-10-04 12:51:35,576 DEBUG c.s.a.r.JsonRepositoryImpl [main] medicalrecords Map filled and in IoC</a:t>
            </a:r>
          </a:p>
          <a:p>
            <a:r>
              <a:rPr lang="fr-FR"/>
              <a:t>2022-10-04 12:51:35,580 DEBUG c.s.a.r.JsonRepositoryImpl [main] medicalrecords attached to persons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4F7DBD-EBE3-E59F-D170-FF1BF72F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6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270EC-2139-2720-A7D0-F6FA9AB9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Couverture Jacoco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83BBB-A6AB-ECA0-62C7-3B1DF38B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25F893-2E6E-2EE1-27FD-D9D6D782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100077"/>
            <a:ext cx="1052659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3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04BD3-8D1B-83BD-54B3-545383B6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Cycle 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32929-3496-E2F4-6F9F-9A438D8A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clean → clean ./target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test → run Unit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verify → run Unit Tests, SIT and AIT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package → build .jar + Jacoco report in ./target/site/jacoco/index.html</a:t>
            </a:r>
            <a:br>
              <a:rPr lang="fr-FR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(run : $ java -jar target/alerts-0.0.1-SNAPSHOT.jar)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site → put project reports in ./target/site/index.html</a:t>
            </a:r>
            <a:br>
              <a:rPr lang="fr-FR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( JavaDocs, SpotBugs, Surefire &amp; Failsafe Reports, Jacoco &amp; JaCoCo IT Reports)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4292F"/>
                </a:solidFill>
                <a:effectLst/>
                <a:latin typeface="-apple-system"/>
              </a:rPr>
              <a:t>$ mvn surefire-report:report → surefire report in ./target/site/ surefire-report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72E73-A97E-57EB-3B3A-17C24C4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4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730C2-A494-36C1-41BD-32303E5D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3939-C173-258D-164B-DF7741BD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D69E2F-31F3-C73F-15F2-B7A34CA9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tests unitaires →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par slf4j 1.7.36 (Spring Boot Starter Parent 2.7.4 managed dependencies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Failsafe, Jacoco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Modèle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8DC212-78F3-92F7-F3C1-048F39AF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66" y="1750224"/>
            <a:ext cx="7351084" cy="38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http://localhost:8080/firestation?stationNumber=&lt;station_number&gt;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endParaRPr lang="fr-FR"/>
          </a:p>
          <a:p>
            <a:pPr marL="0" indent="0" defTabSz="360000">
              <a:spcBef>
                <a:spcPts val="0"/>
              </a:spcBef>
              <a:buNone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des personnes couvertes par la caserne de </a:t>
            </a:r>
            <a:r>
              <a:rPr lang="fr-FR"/>
              <a:t>pompiers correspondante avec </a:t>
            </a:r>
            <a:r>
              <a:rPr lang="fr-FR" dirty="0"/>
              <a:t>un décompte du nombre d'adultes et du nombre d'enfants (âge &lt;= 18 ans)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personne : prénom</a:t>
            </a:r>
            <a:r>
              <a:rPr lang="fr-FR" dirty="0"/>
              <a:t>, nom, adresse, numéro </a:t>
            </a:r>
            <a:r>
              <a:rPr lang="fr-FR"/>
              <a:t>de téléphone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http://localhost:8080/phoneAlert?firestation=&lt;firestation_number&gt;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des numéros de téléphone des résidents desservis par la caserne </a:t>
            </a:r>
            <a:r>
              <a:rPr lang="fr-FR"/>
              <a:t>de pompiers.</a:t>
            </a:r>
          </a:p>
          <a:p>
            <a:pPr marL="0" indent="0">
              <a:spcAft>
                <a:spcPts val="1200"/>
              </a:spcAft>
              <a:buNone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Les numéros sont distincts (pas de duplication)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http://localhost:8080/flood/stations?stations=&lt;a list of station_numbers&gt;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 tous les foyers desservis par les casernes. Cette liste doit regrouper les personnes par adresse.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précisés, regroupés </a:t>
            </a:r>
            <a:r>
              <a:rPr lang="fr-FR" dirty="0"/>
              <a:t>par </a:t>
            </a:r>
            <a:r>
              <a:rPr lang="fr-FR"/>
              <a:t>adresse, les </a:t>
            </a:r>
            <a:r>
              <a:rPr lang="fr-FR" dirty="0"/>
              <a:t>noms, les numéros de téléphone, les âges, et les </a:t>
            </a:r>
            <a:r>
              <a:rPr lang="fr-FR"/>
              <a:t>antécédents médicaux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http://localhost:8080/childAlert?address=&lt;address&gt;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4" y="1690688"/>
            <a:ext cx="12028226" cy="4665662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une liste d'enfants (âge &lt;= 18 ans) habitant à cette adresse.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S'il n'y a pas d'enfant, cette url peut renvoyer une chaîne vide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enfant : prénom, nom, âge, liste des adultes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19979</TotalTime>
  <Words>1164</Words>
  <Application>Microsoft Office PowerPoint</Application>
  <PresentationFormat>Grand écran</PresentationFormat>
  <Paragraphs>146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Montserrat</vt:lpstr>
      <vt:lpstr>Wingdings</vt:lpstr>
      <vt:lpstr>Thème Office</vt:lpstr>
      <vt:lpstr>Présentation PowerPoint</vt:lpstr>
      <vt:lpstr>Les contraintes techniques</vt:lpstr>
      <vt:lpstr>Exigences</vt:lpstr>
      <vt:lpstr>Les besoins du back-end</vt:lpstr>
      <vt:lpstr>UML Modèle</vt:lpstr>
      <vt:lpstr>http://localhost:8080/firestation?stationNumber=&lt;station_number&gt;</vt:lpstr>
      <vt:lpstr>http://localhost:8080/phoneAlert?firestation=&lt;firestation_number&gt;</vt:lpstr>
      <vt:lpstr>http://localhost:8080/flood/stations?stations=&lt;a list of station_numbers&gt;</vt:lpstr>
      <vt:lpstr>http://localhost:8080/childAlert?address=&lt;address&gt;</vt:lpstr>
      <vt:lpstr>http://localhost:8080/fire?address=&lt;address&gt;</vt:lpstr>
      <vt:lpstr>http://localhost:8080/communityEmail?city=&lt;city&gt;</vt:lpstr>
      <vt:lpstr>http://localhost:8080/personInfo?firstName=&lt;firstName&gt;&amp;lastName=&lt;lastName&gt;</vt:lpstr>
      <vt:lpstr>http://localhost:8080/person</vt:lpstr>
      <vt:lpstr>De meme pour les autres endpoints :</vt:lpstr>
      <vt:lpstr>Tout est enrgistré en log : informations au démarrage</vt:lpstr>
      <vt:lpstr>Couverture Jacoco</vt:lpstr>
      <vt:lpstr>Cycle maven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156</cp:revision>
  <dcterms:created xsi:type="dcterms:W3CDTF">2021-07-12T12:52:13Z</dcterms:created>
  <dcterms:modified xsi:type="dcterms:W3CDTF">2022-10-04T12:59:39Z</dcterms:modified>
</cp:coreProperties>
</file>