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61" r:id="rId16"/>
    <p:sldId id="262" r:id="rId17"/>
    <p:sldId id="270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30/07/2022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30/07/2022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30/07/2022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30/07/2022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30/07/2022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|"841-874-6513"|"18"|"hyzol:100mg"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|"Kadiga"|"841-874-6515"|"25"|"onala:200mg,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Test </a:t>
            </a:r>
            <a:r>
              <a:rPr lang="fr-FR" sz="2600" dirty="0">
                <a:hlinkClick r:id="rId7" action="ppaction://hlinksldjump"/>
              </a:rPr>
              <a:t>du code original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|"18"|"John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, Tony 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|"12"|"John Boyd, 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 Boyd, Tessa </a:t>
            </a:r>
            <a:r>
              <a:rPr lang="fr-FR" sz="1400" dirty="0" err="1">
                <a:latin typeface="Consolas" panose="020B0609020204030204" pitchFamily="49" charset="0"/>
              </a:rPr>
              <a:t>Carman</a:t>
            </a:r>
            <a:r>
              <a:rPr lang="fr-FR" sz="1400" dirty="0">
                <a:latin typeface="Consolas" panose="020B0609020204030204" pitchFamily="49" charset="0"/>
              </a:rPr>
              <a:t>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17942</TotalTime>
  <Words>4253</Words>
  <Application>Microsoft Office PowerPoint</Application>
  <PresentationFormat>Grand écran</PresentationFormat>
  <Paragraphs>427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127</cp:revision>
  <dcterms:created xsi:type="dcterms:W3CDTF">2021-07-12T12:52:13Z</dcterms:created>
  <dcterms:modified xsi:type="dcterms:W3CDTF">2022-07-30T13:10:04Z</dcterms:modified>
</cp:coreProperties>
</file>