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58" r:id="rId15"/>
    <p:sldId id="261" r:id="rId16"/>
    <p:sldId id="262" r:id="rId17"/>
    <p:sldId id="270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8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7.xml"/><Relationship Id="rId5" Type="http://schemas.openxmlformats.org/officeDocument/2006/relationships/slide" Target="slide5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station_numbers&gt;</a:t>
            </a:r>
            <a:endParaRPr lang="fr-FR" sz="11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100">
                <a:latin typeface="Consolas" panose="020B0609020204030204" pitchFamily="49" charset="0"/>
              </a:rPr>
              <a:t>  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>
                <a:latin typeface="Consolas" panose="020B0609020204030204" pitchFamily="49" charset="0"/>
              </a:rPr>
              <a:t>les personnes avec leur antécédants médicaux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|"John"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>
                <a:latin typeface="Consolas" panose="020B0609020204030204" pitchFamily="49" charset="0"/>
              </a:rPr>
              <a:t>|"Boyd"  |"30"|"1509 Culver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|"Tenley"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|"Boyd"  |"18"|"1509 Culver St"|"Culver"|"97451"|"841-874-6513"|"boyd@email.com"|"hyzol:100mg"  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|"Tessa"  |"Carman"|"20"|"834 Binoc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|"Eric"   |"Kadiga"|"25"|"844 Binoc Ave" |"Culver"|"97451"|"841-874-6515"|"kadi@email.com"|"onala:200mg, azil:50mg"  |"wasp, bee"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>
                <a:latin typeface="Consolas" panose="020B0609020204030204" pitchFamily="49" charset="0"/>
              </a:rPr>
              <a:t>les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</a:t>
            </a: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|"2" |"844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</a:t>
            </a:r>
            <a:r>
              <a:rPr lang="fr-FR" sz="11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>
                <a:latin typeface="Consolas" panose="020B0609020204030204" pitchFamily="49" charset="0"/>
              </a:rPr>
              <a:t>les casernes sont existentes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>
                <a:latin typeface="Consolas" panose="020B0609020204030204" pitchFamily="49" charset="0"/>
              </a:rPr>
              <a:t> utilisateur requête </a:t>
            </a:r>
            <a:r>
              <a:rPr lang="en-US" sz="1100">
                <a:latin typeface="Consolas" panose="020B0609020204030204" pitchFamily="49" charset="0"/>
              </a:rPr>
              <a:t>http://localhost:8080/flood/stations?stations=</a:t>
            </a:r>
            <a:r>
              <a:rPr lang="en-US" sz="110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endParaRPr lang="fr-FR" sz="11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	</a:t>
            </a:r>
            <a:r>
              <a:rPr lang="fr-FR" sz="11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100">
                <a:latin typeface="Consolas" panose="020B0609020204030204" pitchFamily="49" charset="0"/>
              </a:rPr>
              <a:t>|</a:t>
            </a:r>
            <a:r>
              <a:rPr lang="fr-FR" sz="11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|"1509 Culver St"|"Boyd"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|"1509 Culver St"|"Boyd"  |"841-874-6513"|"18"|"hyzol:100mg"  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|"834 Binoc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>
                <a:latin typeface="Consolas" panose="020B0609020204030204" pitchFamily="49" charset="0"/>
              </a:rPr>
              <a:t>	|"844 Binoc Ave" |"Kadiga"|"841-874-6515"|"25"|"onala:200mg, azil:50mg"  |"wasp, bee"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000">
                <a:latin typeface="Consolas" panose="020B0609020204030204" pitchFamily="49" charset="0"/>
              </a:rPr>
              <a:t>  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requête http://localhost:8080/personInfo?firstName=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</a:t>
            </a:r>
            <a:r>
              <a:rPr lang="fr-FR" sz="1000">
                <a:latin typeface="Consolas" panose="020B0609020204030204" pitchFamily="49" charset="0"/>
              </a:rPr>
              <a:t>&amp;lastName=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requête http://localhost:8080/personInfo?firstName=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</a:t>
            </a:r>
            <a:r>
              <a:rPr lang="fr-FR" sz="1000">
                <a:latin typeface="Consolas" panose="020B0609020204030204" pitchFamily="49" charset="0"/>
              </a:rPr>
              <a:t>&amp;lastName=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http://localhost:8080/communityEmail?city=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http://localhost:8080/communityEmail?city=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Test </a:t>
            </a:r>
            <a:r>
              <a:rPr lang="fr-FR" sz="2600" dirty="0">
                <a:hlinkClick r:id="rId7" action="ppaction://hlinksldjump"/>
              </a:rPr>
              <a:t>du code original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|"Carman"|"20"|"834 Binoc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</a:t>
            </a:r>
            <a:r>
              <a:rPr lang="en-US" sz="1400">
                <a:latin typeface="Consolas" panose="020B0609020204030204" pitchFamily="49" charset="0"/>
              </a:rPr>
              <a:t>localhost:8080/firestation?stationNumber=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|"1509 Culver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|"1509 Culver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|"Carman"|"834 Binoc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le nombre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|"2"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</a:t>
            </a:r>
            <a:r>
              <a:rPr lang="en-US" sz="1400">
                <a:latin typeface="Consolas" panose="020B0609020204030204" pitchFamily="49" charset="0"/>
              </a:rPr>
              <a:t>localhost:8080/firestation?stationNumber=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>
                <a:latin typeface="Consolas" panose="020B0609020204030204" pitchFamily="49" charset="0"/>
              </a:rPr>
              <a:t>le nombre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others                 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|"18"|"John Boyd, Tessa Carman, Tony 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|"12"|"John Boyd, Tenley Boyd, Tessa Carman"|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"844 Binoc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others                 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</a:t>
            </a:r>
            <a:r>
              <a:rPr lang="en-US" sz="1400">
                <a:latin typeface="Consolas" panose="020B0609020204030204" pitchFamily="49" charset="0"/>
              </a:rPr>
              <a:t>http://localhost:8080/childAlert?address=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|"Carman"|"20"|"834 Binoc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|"1"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http://localhost:8080/phoneAlert?firestation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http://localhost:8080/phoneAlert?firestation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numéros de téléphone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</a:t>
            </a:r>
            <a:r>
              <a:rPr lang="fr-FR" sz="1400">
                <a:latin typeface="Consolas" panose="020B0609020204030204" pitchFamily="49" charset="0"/>
              </a:rPr>
              <a:t>  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avec leur antécédants médicaux: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|"Tessa"  |"Carman"|"20"|"834 Binoc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stations: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|"1509 Culver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|"2" |"834 Binoc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http://localhost:8080/fire?address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|"841-874-6513"|"18"|"hyzol:100mg"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>
                <a:latin typeface="Consolas" panose="020B0609020204030204" pitchFamily="49" charset="0"/>
              </a:rPr>
              <a:t> le numéro de la caserne de pompiers est: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requête http://localhost:8080/fire?address</a:t>
            </a:r>
            <a:r>
              <a:rPr lang="en-US" sz="1400"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des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le numéro de la caserne de pompiers la desservant est =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17581</TotalTime>
  <Words>4204</Words>
  <Application>Microsoft Office PowerPoint</Application>
  <PresentationFormat>Grand écran</PresentationFormat>
  <Paragraphs>420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102</cp:revision>
  <dcterms:created xsi:type="dcterms:W3CDTF">2021-07-12T12:52:13Z</dcterms:created>
  <dcterms:modified xsi:type="dcterms:W3CDTF">2022-07-26T23:18:01Z</dcterms:modified>
</cp:coreProperties>
</file>