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13/08/2022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13/08/2022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13/08/2022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13/08/2022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8.xml"/><Relationship Id="rId5" Type="http://schemas.openxmlformats.org/officeDocument/2006/relationships/slide" Target="slide5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|"841-874-6513"|"18"|"hyzol:100mg"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|"Kadiga"|"841-874-6515"|"25"|"onala:200mg,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4" y="1097243"/>
            <a:ext cx="9777072" cy="562423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|"18"|"John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, Tony 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|"12"|"John Boyd, 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18097</TotalTime>
  <Words>4260</Words>
  <Application>Microsoft Office PowerPoint</Application>
  <PresentationFormat>Grand écran</PresentationFormat>
  <Paragraphs>431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129</cp:revision>
  <dcterms:created xsi:type="dcterms:W3CDTF">2021-07-12T12:52:13Z</dcterms:created>
  <dcterms:modified xsi:type="dcterms:W3CDTF">2022-08-13T15:30:06Z</dcterms:modified>
</cp:coreProperties>
</file>