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7" r:id="rId15"/>
    <p:sldId id="258" r:id="rId16"/>
    <p:sldId id="261" r:id="rId17"/>
    <p:sldId id="262" r:id="rId18"/>
    <p:sldId id="270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23/08/2022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23/08/2022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23/08/2022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23/08/2022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23/08/2022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23/08/2022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2" Type="http://schemas.openxmlformats.org/officeDocument/2006/relationships/notesSlide" Target="../notesSlides/notesSlide2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8.xml"/><Relationship Id="rId5" Type="http://schemas.openxmlformats.org/officeDocument/2006/relationships/slide" Target="slide5.xml"/><Relationship Id="rId15" Type="http://schemas.openxmlformats.org/officeDocument/2006/relationships/slide" Target="slide22.xml"/><Relationship Id="rId10" Type="http://schemas.openxmlformats.org/officeDocument/2006/relationships/slide" Target="slide17.xml"/><Relationship Id="rId4" Type="http://schemas.openxmlformats.org/officeDocument/2006/relationships/slide" Target="slide4.xml"/><Relationship Id="rId9" Type="http://schemas.openxmlformats.org/officeDocument/2006/relationships/slide" Target="slide16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adresse, avec 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lastName</a:t>
            </a:r>
            <a:r>
              <a:rPr lang="fr-FR" sz="1100">
                <a:latin typeface="Consolas" panose="020B0609020204030204" pitchFamily="49" charset="0"/>
              </a:rPr>
              <a:t>| 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</a:t>
            </a:r>
            <a:r>
              <a:rPr lang="fr-FR" sz="1100">
                <a:latin typeface="Consolas" panose="020B0609020204030204" pitchFamily="49" charset="0"/>
              </a:rPr>
              <a:t>30"|"Boyd"   |"</a:t>
            </a:r>
            <a:r>
              <a:rPr lang="fr-FR" sz="1100" dirty="0">
                <a:latin typeface="Consolas" panose="020B0609020204030204" pitchFamily="49" charset="0"/>
              </a:rPr>
              <a:t>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</a:t>
            </a:r>
            <a:r>
              <a:rPr lang="fr-FR" sz="1100">
                <a:latin typeface="Consolas" panose="020B0609020204030204" pitchFamily="49" charset="0"/>
              </a:rPr>
              <a:t>18"|"Boyd"   |"</a:t>
            </a:r>
            <a:r>
              <a:rPr lang="fr-FR" sz="1100" dirty="0">
                <a:latin typeface="Consolas" panose="020B0609020204030204" pitchFamily="49" charset="0"/>
              </a:rPr>
              <a:t>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</a:t>
            </a:r>
            <a:r>
              <a:rPr lang="fr-FR" sz="1100">
                <a:latin typeface="Consolas" panose="020B0609020204030204" pitchFamily="49" charset="0"/>
              </a:rPr>
              <a:t>20"|"Carman" |                          </a:t>
            </a:r>
            <a:r>
              <a:rPr lang="fr-FR" sz="1100" dirty="0">
                <a:latin typeface="Consolas" panose="020B0609020204030204" pitchFamily="49" charset="0"/>
              </a:rPr>
              <a:t>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</a:t>
            </a:r>
            <a:r>
              <a:rPr lang="fr-FR" sz="1100">
                <a:latin typeface="Consolas" panose="020B0609020204030204" pitchFamily="49" charset="0"/>
              </a:rPr>
              <a:t>25"|"Kadiga" |"</a:t>
            </a:r>
            <a:r>
              <a:rPr lang="fr-FR" sz="1100" dirty="0">
                <a:latin typeface="Consolas" panose="020B0609020204030204" pitchFamily="49" charset="0"/>
              </a:rPr>
              <a:t>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personne et la liste des personnes habitant à la même adresse ainsi que la liste des personnes portant le même nom.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vivant et ceux portant le même nom (nom, adresse, âge, courriel, antécédents médicaux) que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0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0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|"Carman"|"75"|"112 Steppes Pl"|"Culver"|"97451"|"841-874-6514"|"tenz@email.com"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|"112 Steppes Pl"|"80"|"aboyd@email.com"|"haldol:10mg"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D4BA0BD-D958-09EE-17EC-8654E8F7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64" y="1097243"/>
            <a:ext cx="9777072" cy="562423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UML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8" action="ppaction://hlinksldjump"/>
              </a:rPr>
              <a:t>1</a:t>
            </a:r>
            <a:r>
              <a:rPr lang="fr-FR" sz="2600" baseline="30000" dirty="0">
                <a:hlinkClick r:id="rId8" action="ppaction://hlinksldjump"/>
              </a:rPr>
              <a:t>ère</a:t>
            </a:r>
            <a:r>
              <a:rPr lang="fr-FR" sz="2600" dirty="0">
                <a:hlinkClick r:id="rId8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0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2" action="ppaction://hlinksldjump"/>
              </a:rPr>
              <a:t>2ème itération : écrire le fichier </a:t>
            </a:r>
            <a:r>
              <a:rPr lang="fr-FR" sz="2600" dirty="0" err="1">
                <a:hlinkClick r:id="rId12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5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6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</a:t>
            </a:r>
            <a:r>
              <a:rPr lang="fr-FR" sz="1400">
                <a:latin typeface="Consolas" panose="020B0609020204030204" pitchFamily="49" charset="0"/>
              </a:rPr>
              <a:t>pompiers correspondante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avec </a:t>
            </a:r>
            <a:r>
              <a:rPr lang="fr-FR" sz="1400" dirty="0">
                <a:latin typeface="Consolas" panose="020B0609020204030204" pitchFamily="49" charset="0"/>
              </a:rPr>
              <a:t>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</a:t>
            </a:r>
            <a:r>
              <a:rPr lang="fr-FR" sz="1400">
                <a:latin typeface="Consolas" panose="020B0609020204030204" pitchFamily="49" charset="0"/>
              </a:rPr>
              <a:t>téléphone)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couvertes </a:t>
            </a:r>
            <a:r>
              <a:rPr lang="fr-FR" sz="1400" dirty="0">
                <a:latin typeface="Consolas" panose="020B0609020204030204" pitchFamily="49" charset="0"/>
              </a:rPr>
              <a:t>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7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une liste d'enfants (âge &lt;= 18 ans) habitant à cette adresse ainsi que les autres membres du foyer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enfants (prénom, nom</a:t>
            </a:r>
            <a:r>
              <a:rPr lang="fr-FR" sz="1400">
                <a:latin typeface="Consolas" panose="020B0609020204030204" pitchFamily="49" charset="0"/>
              </a:rPr>
              <a:t>, âge) </a:t>
            </a:r>
            <a:r>
              <a:rPr lang="fr-FR" sz="1400" dirty="0">
                <a:latin typeface="Consolas" panose="020B0609020204030204" pitchFamily="49" charset="0"/>
              </a:rPr>
              <a:t>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</a:t>
            </a: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</a:t>
            </a:r>
            <a:r>
              <a:rPr lang="fr-FR" sz="1400">
                <a:latin typeface="Consolas" panose="020B0609020204030204" pitchFamily="49" charset="0"/>
              </a:rPr>
              <a:t>est: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|"2"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Station number</a:t>
            </a:r>
            <a:r>
              <a:rPr lang="fr-FR" sz="1400">
                <a:latin typeface="Consolas" panose="020B0609020204030204" pitchFamily="49" charset="0"/>
              </a:rPr>
              <a:t>|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>
                <a:latin typeface="Consolas" panose="020B0609020204030204" pitchFamily="49" charset="0"/>
              </a:rPr>
              <a:t>|"1, 2"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19352</TotalTime>
  <Words>4345</Words>
  <Application>Microsoft Office PowerPoint</Application>
  <PresentationFormat>Grand écran</PresentationFormat>
  <Paragraphs>438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UML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136</cp:revision>
  <dcterms:created xsi:type="dcterms:W3CDTF">2021-07-12T12:52:13Z</dcterms:created>
  <dcterms:modified xsi:type="dcterms:W3CDTF">2022-08-24T00:27:18Z</dcterms:modified>
</cp:coreProperties>
</file>