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50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15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4320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702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238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077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903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4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76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51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80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42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33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93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69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45B-4369-4E86-93EF-9A65237E2AD6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20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E45B-4369-4E86-93EF-9A65237E2AD6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D35379-FF29-4459-934B-A5909FC42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91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1"/>
            <a:ext cx="7772400" cy="980727"/>
          </a:xfrm>
        </p:spPr>
        <p:txBody>
          <a:bodyPr/>
          <a:lstStyle/>
          <a:p>
            <a:r>
              <a:rPr lang="pt-BR" dirty="0" smtClean="0"/>
              <a:t>Projeto Futebol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96135" y="6235080"/>
            <a:ext cx="3313419" cy="62292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André </a:t>
            </a:r>
            <a:r>
              <a:rPr lang="pt-BR" dirty="0" err="1" smtClean="0">
                <a:solidFill>
                  <a:schemeClr val="tx1"/>
                </a:solidFill>
              </a:rPr>
              <a:t>Cláuver</a:t>
            </a:r>
            <a:r>
              <a:rPr lang="pt-BR" dirty="0" smtClean="0">
                <a:solidFill>
                  <a:schemeClr val="tx1"/>
                </a:solidFill>
              </a:rPr>
              <a:t> Moura/ 1 / 3A1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00944"/>
            <a:ext cx="5163271" cy="227679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852936"/>
            <a:ext cx="2610214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457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9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Facetado</vt:lpstr>
      <vt:lpstr>Projeto Futebol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COTEMIG</dc:creator>
  <cp:lastModifiedBy>COTEMIG</cp:lastModifiedBy>
  <cp:revision>4</cp:revision>
  <dcterms:created xsi:type="dcterms:W3CDTF">2021-10-06T12:10:57Z</dcterms:created>
  <dcterms:modified xsi:type="dcterms:W3CDTF">2021-10-07T14:20:44Z</dcterms:modified>
</cp:coreProperties>
</file>