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45B-4369-4E86-93EF-9A65237E2AD6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5379-FF29-4459-934B-A5909FC42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90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45B-4369-4E86-93EF-9A65237E2AD6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5379-FF29-4459-934B-A5909FC42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43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45B-4369-4E86-93EF-9A65237E2AD6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5379-FF29-4459-934B-A5909FC42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49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45B-4369-4E86-93EF-9A65237E2AD6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5379-FF29-4459-934B-A5909FC42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9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45B-4369-4E86-93EF-9A65237E2AD6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5379-FF29-4459-934B-A5909FC42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26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45B-4369-4E86-93EF-9A65237E2AD6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5379-FF29-4459-934B-A5909FC42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65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45B-4369-4E86-93EF-9A65237E2AD6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5379-FF29-4459-934B-A5909FC42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40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45B-4369-4E86-93EF-9A65237E2AD6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5379-FF29-4459-934B-A5909FC42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02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45B-4369-4E86-93EF-9A65237E2AD6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5379-FF29-4459-934B-A5909FC42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40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45B-4369-4E86-93EF-9A65237E2AD6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5379-FF29-4459-934B-A5909FC42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3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45B-4369-4E86-93EF-9A65237E2AD6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5379-FF29-4459-934B-A5909FC42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98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AE45B-4369-4E86-93EF-9A65237E2AD6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35379-FF29-4459-934B-A5909FC42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50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1"/>
            <a:ext cx="7772400" cy="980727"/>
          </a:xfrm>
        </p:spPr>
        <p:txBody>
          <a:bodyPr/>
          <a:lstStyle/>
          <a:p>
            <a:r>
              <a:rPr lang="pt-BR" dirty="0" smtClean="0"/>
              <a:t>Projeto Futebol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7624" y="6165304"/>
            <a:ext cx="6400800" cy="62292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André </a:t>
            </a:r>
            <a:r>
              <a:rPr lang="pt-BR" dirty="0" err="1" smtClean="0">
                <a:solidFill>
                  <a:schemeClr val="tx1"/>
                </a:solidFill>
              </a:rPr>
              <a:t>Cláuver</a:t>
            </a:r>
            <a:r>
              <a:rPr lang="pt-BR" dirty="0" smtClean="0">
                <a:solidFill>
                  <a:schemeClr val="tx1"/>
                </a:solidFill>
              </a:rPr>
              <a:t> Moura/ 1 / 3A1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7357"/>
            <a:ext cx="5163271" cy="227679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268760"/>
            <a:ext cx="2610214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45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Projeto Futebol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COTEMIG</dc:creator>
  <cp:lastModifiedBy>COTEMIG</cp:lastModifiedBy>
  <cp:revision>3</cp:revision>
  <dcterms:created xsi:type="dcterms:W3CDTF">2021-10-06T12:10:57Z</dcterms:created>
  <dcterms:modified xsi:type="dcterms:W3CDTF">2021-10-06T12:53:27Z</dcterms:modified>
</cp:coreProperties>
</file>