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"/>
      <p:regular r:id="rId13"/>
      <p:bold r:id="rId14"/>
      <p:italic r:id="rId15"/>
      <p:boldItalic r:id="rId16"/>
    </p:embeddedFont>
    <p:embeddedFont>
      <p:font typeface="Ex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-regular.fntdata"/><Relationship Id="rId12" Type="http://schemas.openxmlformats.org/officeDocument/2006/relationships/slide" Target="slides/slide8.xml"/><Relationship Id="rId15" Type="http://schemas.openxmlformats.org/officeDocument/2006/relationships/font" Target="fonts/PTSans-italic.fntdata"/><Relationship Id="rId14" Type="http://schemas.openxmlformats.org/officeDocument/2006/relationships/font" Target="fonts/PTSans-bold.fntdata"/><Relationship Id="rId17" Type="http://schemas.openxmlformats.org/officeDocument/2006/relationships/font" Target="fonts/Exo-regular.fntdata"/><Relationship Id="rId16" Type="http://schemas.openxmlformats.org/officeDocument/2006/relationships/font" Target="fonts/PTSans-boldItalic.fntdata"/><Relationship Id="rId19" Type="http://schemas.openxmlformats.org/officeDocument/2006/relationships/font" Target="fonts/Exo-italic.fntdata"/><Relationship Id="rId18" Type="http://schemas.openxmlformats.org/officeDocument/2006/relationships/font" Target="fonts/Ex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f11272d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f11272d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1363c5d08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1363c5d08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edfa3e31c0_2_20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edfa3e31c0_2_20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edfa3e31c0_2_20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edfa3e31c0_2_2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120155902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Google Shape;2832;g120155902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1363c5d08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1" name="Google Shape;2871;g1363c5d08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f11272de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0" name="Google Shape;2910;gf11272de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5"/>
            <a:ext cx="4882500" cy="555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194300" y="3454625"/>
            <a:ext cx="13665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 - P2G1</a:t>
            </a:r>
            <a:endParaRPr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Centro de Alto Rendimento</a:t>
            </a:r>
            <a:endParaRPr sz="5000"/>
          </a:p>
        </p:txBody>
      </p:sp>
      <p:sp>
        <p:nvSpPr>
          <p:cNvPr id="2714" name="Google Shape;2714;p30"/>
          <p:cNvSpPr txBox="1"/>
          <p:nvPr>
            <p:ph idx="1" type="subTitle"/>
          </p:nvPr>
        </p:nvSpPr>
        <p:spPr>
          <a:xfrm>
            <a:off x="4674900" y="3329975"/>
            <a:ext cx="20253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Pedro Rocha 98256</a:t>
            </a:r>
            <a:br>
              <a:rPr lang="en" sz="1600"/>
            </a:br>
            <a:r>
              <a:rPr lang="en" sz="1600"/>
              <a:t>André Clérigo 98485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3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Análise de </a:t>
            </a:r>
            <a:r>
              <a:rPr lang="en" sz="2800">
                <a:solidFill>
                  <a:schemeClr val="accent2"/>
                </a:solidFill>
              </a:rPr>
              <a:t>Requisitos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720" name="Google Shape;2720;p31"/>
          <p:cNvSpPr txBox="1"/>
          <p:nvPr>
            <p:ph idx="1" type="body"/>
          </p:nvPr>
        </p:nvSpPr>
        <p:spPr>
          <a:xfrm>
            <a:off x="713100" y="1479275"/>
            <a:ext cx="77178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eriod"/>
            </a:pPr>
            <a:r>
              <a:rPr lang="en" sz="1500"/>
              <a:t>Podem registar-se atletas, identificados distintamente pelo seu número de inscrição nas seguintes modalidades: </a:t>
            </a:r>
            <a:r>
              <a:rPr lang="en" sz="1500"/>
              <a:t>natação,</a:t>
            </a:r>
            <a:r>
              <a:rPr lang="en" sz="1500"/>
              <a:t> judo, </a:t>
            </a:r>
            <a:r>
              <a:rPr lang="en" sz="1500"/>
              <a:t>ténis,</a:t>
            </a:r>
            <a:r>
              <a:rPr lang="en" sz="1500"/>
              <a:t> basquetebol, atletismo, voleibol, badminton, rugby.</a:t>
            </a:r>
            <a:br>
              <a:rPr lang="en" sz="1500"/>
            </a:br>
            <a:endParaRPr sz="1500"/>
          </a:p>
          <a:p>
            <a:pPr indent="-2095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eriod"/>
            </a:pPr>
            <a:r>
              <a:rPr lang="en" sz="1500"/>
              <a:t>Existem 3 tipos de empregados: treinador, secretariado e empregados de saúde, conhecidos pelos seus números de </a:t>
            </a:r>
            <a:r>
              <a:rPr lang="en" sz="1500"/>
              <a:t>funcionários.</a:t>
            </a:r>
            <a:br>
              <a:rPr lang="en" sz="1500"/>
            </a:br>
            <a:endParaRPr sz="1500"/>
          </a:p>
          <a:p>
            <a:pPr indent="-2095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eriod"/>
            </a:pPr>
            <a:r>
              <a:rPr lang="en" sz="1500"/>
              <a:t>Para um treinador registar a avaliação de uma sessão de treino é necessário o atleta ter reservado anteriormente o estabelecimento onde pretendia treinar.</a:t>
            </a:r>
            <a:endParaRPr sz="1500"/>
          </a:p>
          <a:p>
            <a:pPr indent="0" lvl="0" marL="3429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721" name="Google Shape;2721;p3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2" name="Google Shape;2722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3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Análise de </a:t>
            </a:r>
            <a:r>
              <a:rPr lang="en" sz="2800">
                <a:solidFill>
                  <a:schemeClr val="accent2"/>
                </a:solidFill>
              </a:rPr>
              <a:t>Requisitos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733" name="Google Shape;2733;p32"/>
          <p:cNvSpPr txBox="1"/>
          <p:nvPr>
            <p:ph idx="1" type="body"/>
          </p:nvPr>
        </p:nvSpPr>
        <p:spPr>
          <a:xfrm>
            <a:off x="713100" y="1716150"/>
            <a:ext cx="77178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eriod" startAt="4"/>
            </a:pPr>
            <a:r>
              <a:rPr lang="en" sz="1500"/>
              <a:t>Os estabelecimentos dividem-se entre piscinas, pistas e ginásios.</a:t>
            </a:r>
            <a:br>
              <a:rPr lang="en" sz="1500"/>
            </a:br>
            <a:endParaRPr sz="1500"/>
          </a:p>
          <a:p>
            <a:pPr indent="-2095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eriod" startAt="4"/>
            </a:pPr>
            <a:r>
              <a:rPr lang="en" sz="1500"/>
              <a:t>De maneira a reservar espaços, os atletas têm que ter um diagnóstico ‘apto’ para treinar, realizado numa consulta pelos empregados de saúde, qualquer que seja a sua especialidade fisioterapia, medicina geral, cardiologia, oftalmologia, nutrição.</a:t>
            </a:r>
            <a:endParaRPr sz="1500"/>
          </a:p>
          <a:p>
            <a:pPr indent="0" lvl="0" marL="3429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734" name="Google Shape;2734;p3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35" name="Google Shape;2735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3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46" name="Google Shape;2746;p33"/>
          <p:cNvSpPr/>
          <p:nvPr/>
        </p:nvSpPr>
        <p:spPr>
          <a:xfrm>
            <a:off x="6466550" y="2967446"/>
            <a:ext cx="1793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       DER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47" name="Google Shape;2747;p33"/>
          <p:cNvSpPr/>
          <p:nvPr/>
        </p:nvSpPr>
        <p:spPr>
          <a:xfrm>
            <a:off x="7098825" y="1698400"/>
            <a:ext cx="1016700" cy="10167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8" name="Google Shape;2748;p33"/>
          <p:cNvGrpSpPr/>
          <p:nvPr/>
        </p:nvGrpSpPr>
        <p:grpSpPr>
          <a:xfrm>
            <a:off x="7366489" y="1964437"/>
            <a:ext cx="481385" cy="484630"/>
            <a:chOff x="2620884" y="2735942"/>
            <a:chExt cx="402900" cy="416492"/>
          </a:xfrm>
        </p:grpSpPr>
        <p:sp>
          <p:nvSpPr>
            <p:cNvPr id="2749" name="Google Shape;2749;p33"/>
            <p:cNvSpPr/>
            <p:nvPr/>
          </p:nvSpPr>
          <p:spPr>
            <a:xfrm>
              <a:off x="2620884" y="2797241"/>
              <a:ext cx="402900" cy="355193"/>
            </a:xfrm>
            <a:custGeom>
              <a:rect b="b" l="l" r="r" t="t"/>
              <a:pathLst>
                <a:path extrusionOk="0" h="9932" w="11266">
                  <a:moveTo>
                    <a:pt x="334" y="1"/>
                  </a:moveTo>
                  <a:cubicBezTo>
                    <a:pt x="144" y="1"/>
                    <a:pt x="1" y="168"/>
                    <a:pt x="1" y="334"/>
                  </a:cubicBezTo>
                  <a:lnTo>
                    <a:pt x="1" y="9598"/>
                  </a:lnTo>
                  <a:cubicBezTo>
                    <a:pt x="1" y="9789"/>
                    <a:pt x="144" y="9932"/>
                    <a:pt x="334" y="9932"/>
                  </a:cubicBezTo>
                  <a:lnTo>
                    <a:pt x="10908" y="9932"/>
                  </a:lnTo>
                  <a:cubicBezTo>
                    <a:pt x="11098" y="9932"/>
                    <a:pt x="11265" y="9789"/>
                    <a:pt x="11265" y="9598"/>
                  </a:cubicBezTo>
                  <a:cubicBezTo>
                    <a:pt x="11265" y="9408"/>
                    <a:pt x="11098" y="9265"/>
                    <a:pt x="10908" y="9265"/>
                  </a:cubicBezTo>
                  <a:lnTo>
                    <a:pt x="10574" y="9265"/>
                  </a:lnTo>
                  <a:lnTo>
                    <a:pt x="10574" y="1930"/>
                  </a:lnTo>
                  <a:cubicBezTo>
                    <a:pt x="10574" y="1811"/>
                    <a:pt x="10479" y="1716"/>
                    <a:pt x="10336" y="1716"/>
                  </a:cubicBezTo>
                  <a:lnTo>
                    <a:pt x="9717" y="1716"/>
                  </a:lnTo>
                  <a:cubicBezTo>
                    <a:pt x="9598" y="1716"/>
                    <a:pt x="9503" y="1811"/>
                    <a:pt x="9503" y="1930"/>
                  </a:cubicBezTo>
                  <a:lnTo>
                    <a:pt x="9503" y="9265"/>
                  </a:lnTo>
                  <a:lnTo>
                    <a:pt x="8812" y="9265"/>
                  </a:lnTo>
                  <a:lnTo>
                    <a:pt x="8812" y="4692"/>
                  </a:lnTo>
                  <a:cubicBezTo>
                    <a:pt x="8812" y="4573"/>
                    <a:pt x="8717" y="4454"/>
                    <a:pt x="8574" y="4454"/>
                  </a:cubicBezTo>
                  <a:lnTo>
                    <a:pt x="7955" y="4454"/>
                  </a:lnTo>
                  <a:cubicBezTo>
                    <a:pt x="7836" y="4454"/>
                    <a:pt x="7741" y="4573"/>
                    <a:pt x="7741" y="4692"/>
                  </a:cubicBezTo>
                  <a:lnTo>
                    <a:pt x="7741" y="9265"/>
                  </a:lnTo>
                  <a:lnTo>
                    <a:pt x="7050" y="9265"/>
                  </a:lnTo>
                  <a:lnTo>
                    <a:pt x="7050" y="6597"/>
                  </a:lnTo>
                  <a:cubicBezTo>
                    <a:pt x="7050" y="6478"/>
                    <a:pt x="6955" y="6383"/>
                    <a:pt x="6812" y="6383"/>
                  </a:cubicBezTo>
                  <a:lnTo>
                    <a:pt x="6193" y="6383"/>
                  </a:lnTo>
                  <a:cubicBezTo>
                    <a:pt x="6074" y="6383"/>
                    <a:pt x="5978" y="6478"/>
                    <a:pt x="5978" y="6597"/>
                  </a:cubicBezTo>
                  <a:lnTo>
                    <a:pt x="5978" y="9265"/>
                  </a:lnTo>
                  <a:lnTo>
                    <a:pt x="5288" y="9265"/>
                  </a:lnTo>
                  <a:lnTo>
                    <a:pt x="5288" y="4669"/>
                  </a:lnTo>
                  <a:cubicBezTo>
                    <a:pt x="5288" y="4549"/>
                    <a:pt x="5192" y="4430"/>
                    <a:pt x="5050" y="4430"/>
                  </a:cubicBezTo>
                  <a:lnTo>
                    <a:pt x="4430" y="4430"/>
                  </a:lnTo>
                  <a:cubicBezTo>
                    <a:pt x="4311" y="4430"/>
                    <a:pt x="4216" y="4549"/>
                    <a:pt x="4216" y="4669"/>
                  </a:cubicBezTo>
                  <a:lnTo>
                    <a:pt x="4216" y="9265"/>
                  </a:lnTo>
                  <a:lnTo>
                    <a:pt x="3525" y="9265"/>
                  </a:lnTo>
                  <a:lnTo>
                    <a:pt x="3525" y="6597"/>
                  </a:lnTo>
                  <a:cubicBezTo>
                    <a:pt x="3525" y="6478"/>
                    <a:pt x="3430" y="6383"/>
                    <a:pt x="3287" y="6383"/>
                  </a:cubicBezTo>
                  <a:lnTo>
                    <a:pt x="2668" y="6383"/>
                  </a:lnTo>
                  <a:cubicBezTo>
                    <a:pt x="2549" y="6383"/>
                    <a:pt x="2454" y="6478"/>
                    <a:pt x="2454" y="6597"/>
                  </a:cubicBezTo>
                  <a:lnTo>
                    <a:pt x="2454" y="9265"/>
                  </a:lnTo>
                  <a:lnTo>
                    <a:pt x="1763" y="9265"/>
                  </a:lnTo>
                  <a:lnTo>
                    <a:pt x="1763" y="8336"/>
                  </a:lnTo>
                  <a:cubicBezTo>
                    <a:pt x="1763" y="8217"/>
                    <a:pt x="1668" y="8122"/>
                    <a:pt x="1525" y="8122"/>
                  </a:cubicBezTo>
                  <a:lnTo>
                    <a:pt x="691" y="8122"/>
                  </a:lnTo>
                  <a:lnTo>
                    <a:pt x="691" y="334"/>
                  </a:lnTo>
                  <a:cubicBezTo>
                    <a:pt x="691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2667734" y="2735942"/>
              <a:ext cx="327084" cy="182711"/>
            </a:xfrm>
            <a:custGeom>
              <a:rect b="b" l="l" r="r" t="t"/>
              <a:pathLst>
                <a:path extrusionOk="0" h="5109" w="9146">
                  <a:moveTo>
                    <a:pt x="7693" y="0"/>
                  </a:moveTo>
                  <a:cubicBezTo>
                    <a:pt x="7502" y="0"/>
                    <a:pt x="7336" y="167"/>
                    <a:pt x="7336" y="357"/>
                  </a:cubicBezTo>
                  <a:cubicBezTo>
                    <a:pt x="7336" y="548"/>
                    <a:pt x="7502" y="691"/>
                    <a:pt x="7693" y="691"/>
                  </a:cubicBezTo>
                  <a:lnTo>
                    <a:pt x="7978" y="691"/>
                  </a:lnTo>
                  <a:lnTo>
                    <a:pt x="4883" y="3787"/>
                  </a:lnTo>
                  <a:lnTo>
                    <a:pt x="2882" y="2215"/>
                  </a:lnTo>
                  <a:cubicBezTo>
                    <a:pt x="2829" y="2161"/>
                    <a:pt x="2756" y="2137"/>
                    <a:pt x="2681" y="2137"/>
                  </a:cubicBezTo>
                  <a:cubicBezTo>
                    <a:pt x="2589" y="2137"/>
                    <a:pt x="2495" y="2173"/>
                    <a:pt x="2430" y="2239"/>
                  </a:cubicBezTo>
                  <a:lnTo>
                    <a:pt x="144" y="4525"/>
                  </a:lnTo>
                  <a:cubicBezTo>
                    <a:pt x="1" y="4668"/>
                    <a:pt x="1" y="4882"/>
                    <a:pt x="144" y="5001"/>
                  </a:cubicBezTo>
                  <a:cubicBezTo>
                    <a:pt x="215" y="5073"/>
                    <a:pt x="304" y="5108"/>
                    <a:pt x="391" y="5108"/>
                  </a:cubicBezTo>
                  <a:cubicBezTo>
                    <a:pt x="477" y="5108"/>
                    <a:pt x="560" y="5073"/>
                    <a:pt x="620" y="5001"/>
                  </a:cubicBezTo>
                  <a:lnTo>
                    <a:pt x="2692" y="2929"/>
                  </a:lnTo>
                  <a:lnTo>
                    <a:pt x="4692" y="4525"/>
                  </a:lnTo>
                  <a:cubicBezTo>
                    <a:pt x="4760" y="4570"/>
                    <a:pt x="4838" y="4594"/>
                    <a:pt x="4914" y="4594"/>
                  </a:cubicBezTo>
                  <a:cubicBezTo>
                    <a:pt x="4999" y="4594"/>
                    <a:pt x="5082" y="4564"/>
                    <a:pt x="5145" y="4501"/>
                  </a:cubicBezTo>
                  <a:lnTo>
                    <a:pt x="8455" y="1167"/>
                  </a:lnTo>
                  <a:lnTo>
                    <a:pt x="8455" y="1477"/>
                  </a:lnTo>
                  <a:cubicBezTo>
                    <a:pt x="8455" y="1667"/>
                    <a:pt x="8598" y="1810"/>
                    <a:pt x="8788" y="1810"/>
                  </a:cubicBezTo>
                  <a:cubicBezTo>
                    <a:pt x="8979" y="1810"/>
                    <a:pt x="9145" y="1667"/>
                    <a:pt x="9145" y="1477"/>
                  </a:cubicBezTo>
                  <a:lnTo>
                    <a:pt x="9145" y="357"/>
                  </a:lnTo>
                  <a:cubicBezTo>
                    <a:pt x="9145" y="167"/>
                    <a:pt x="8979" y="0"/>
                    <a:pt x="8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1" name="Google Shape;2751;p33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2752" name="Google Shape;275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53" name="Google Shape;275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3" name="Google Shape;276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64" name="Google Shape;276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74" name="Google Shape;2774;p33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2775" name="Google Shape;2775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80" name="Google Shape;27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11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34"/>
          <p:cNvSpPr/>
          <p:nvPr/>
        </p:nvSpPr>
        <p:spPr>
          <a:xfrm>
            <a:off x="3442554" y="2837863"/>
            <a:ext cx="2267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34"/>
          <p:cNvSpPr/>
          <p:nvPr/>
        </p:nvSpPr>
        <p:spPr>
          <a:xfrm>
            <a:off x="6131594" y="2837863"/>
            <a:ext cx="2267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34"/>
          <p:cNvSpPr/>
          <p:nvPr/>
        </p:nvSpPr>
        <p:spPr>
          <a:xfrm>
            <a:off x="755600" y="2837875"/>
            <a:ext cx="22656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3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89" name="Google Shape;2789;p34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UDF</a:t>
            </a:r>
            <a:endParaRPr/>
          </a:p>
        </p:txBody>
      </p:sp>
      <p:sp>
        <p:nvSpPr>
          <p:cNvPr id="2790" name="Google Shape;2790;p34"/>
          <p:cNvSpPr txBox="1"/>
          <p:nvPr>
            <p:ph idx="1" type="subTitle"/>
          </p:nvPr>
        </p:nvSpPr>
        <p:spPr>
          <a:xfrm>
            <a:off x="713100" y="3273775"/>
            <a:ext cx="2265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Utilizada para verificar quais as reservas </a:t>
            </a:r>
            <a:r>
              <a:rPr lang="en"/>
              <a:t>disponíveis</a:t>
            </a:r>
            <a:endParaRPr/>
          </a:p>
        </p:txBody>
      </p:sp>
      <p:sp>
        <p:nvSpPr>
          <p:cNvPr id="2791" name="Google Shape;2791;p34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2792" name="Google Shape;2792;p34"/>
          <p:cNvSpPr txBox="1"/>
          <p:nvPr>
            <p:ph idx="4" type="subTitle"/>
          </p:nvPr>
        </p:nvSpPr>
        <p:spPr>
          <a:xfrm>
            <a:off x="3422879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Utilizada para mostrar as estatísticas de avaliações por modalidade</a:t>
            </a:r>
            <a:endParaRPr/>
          </a:p>
        </p:txBody>
      </p:sp>
      <p:sp>
        <p:nvSpPr>
          <p:cNvPr id="2793" name="Google Shape;2793;p34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&amp; SP</a:t>
            </a:r>
            <a:endParaRPr/>
          </a:p>
        </p:txBody>
      </p:sp>
      <p:sp>
        <p:nvSpPr>
          <p:cNvPr id="2794" name="Google Shape;2794;p34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Utilizados, principalmente para controlo de integridade </a:t>
            </a:r>
            <a:endParaRPr/>
          </a:p>
        </p:txBody>
      </p:sp>
      <p:grpSp>
        <p:nvGrpSpPr>
          <p:cNvPr id="2795" name="Google Shape;2795;p34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2796" name="Google Shape;2796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7" name="Google Shape;2797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7" name="Google Shape;2807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08" name="Google Shape;2808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18" name="Google Shape;2818;p34"/>
          <p:cNvGrpSpPr/>
          <p:nvPr/>
        </p:nvGrpSpPr>
        <p:grpSpPr>
          <a:xfrm>
            <a:off x="6891103" y="1746089"/>
            <a:ext cx="748683" cy="747098"/>
            <a:chOff x="6856386" y="1437970"/>
            <a:chExt cx="416490" cy="415632"/>
          </a:xfrm>
        </p:grpSpPr>
        <p:sp>
          <p:nvSpPr>
            <p:cNvPr id="2819" name="Google Shape;2819;p34"/>
            <p:cNvSpPr/>
            <p:nvPr/>
          </p:nvSpPr>
          <p:spPr>
            <a:xfrm>
              <a:off x="6856386" y="1437970"/>
              <a:ext cx="416490" cy="415632"/>
            </a:xfrm>
            <a:custGeom>
              <a:rect b="b" l="l" r="r" t="t"/>
              <a:pathLst>
                <a:path extrusionOk="0" h="11622" w="11646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7027551" y="1566576"/>
              <a:ext cx="74136" cy="52821"/>
            </a:xfrm>
            <a:custGeom>
              <a:rect b="b" l="l" r="r" t="t"/>
              <a:pathLst>
                <a:path extrusionOk="0" h="1477" w="2073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7012244" y="1644076"/>
              <a:ext cx="104784" cy="80931"/>
            </a:xfrm>
            <a:custGeom>
              <a:rect b="b" l="l" r="r" t="t"/>
              <a:pathLst>
                <a:path extrusionOk="0" h="2263" w="293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2" name="Google Shape;2822;p34"/>
          <p:cNvGrpSpPr/>
          <p:nvPr/>
        </p:nvGrpSpPr>
        <p:grpSpPr>
          <a:xfrm>
            <a:off x="4202584" y="1744494"/>
            <a:ext cx="748683" cy="750289"/>
            <a:chOff x="4722040" y="1437111"/>
            <a:chExt cx="416490" cy="417360"/>
          </a:xfrm>
        </p:grpSpPr>
        <p:sp>
          <p:nvSpPr>
            <p:cNvPr id="2823" name="Google Shape;2823;p34"/>
            <p:cNvSpPr/>
            <p:nvPr/>
          </p:nvSpPr>
          <p:spPr>
            <a:xfrm>
              <a:off x="4785056" y="1586997"/>
              <a:ext cx="298975" cy="179742"/>
            </a:xfrm>
            <a:custGeom>
              <a:rect b="b" l="l" r="r" t="t"/>
              <a:pathLst>
                <a:path extrusionOk="0" h="5026" w="836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4756946" y="1791422"/>
              <a:ext cx="356051" cy="63049"/>
            </a:xfrm>
            <a:custGeom>
              <a:rect b="b" l="l" r="r" t="t"/>
              <a:pathLst>
                <a:path extrusionOk="0" h="1763" w="9956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4722040" y="1437111"/>
              <a:ext cx="416490" cy="235103"/>
            </a:xfrm>
            <a:custGeom>
              <a:rect b="b" l="l" r="r" t="t"/>
              <a:pathLst>
                <a:path extrusionOk="0" h="6574" w="11646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6" name="Google Shape;2826;p34"/>
          <p:cNvGrpSpPr/>
          <p:nvPr/>
        </p:nvGrpSpPr>
        <p:grpSpPr>
          <a:xfrm>
            <a:off x="1514062" y="1746101"/>
            <a:ext cx="748683" cy="747066"/>
            <a:chOff x="5440856" y="3407083"/>
            <a:chExt cx="416490" cy="416494"/>
          </a:xfrm>
        </p:grpSpPr>
        <p:sp>
          <p:nvSpPr>
            <p:cNvPr id="2827" name="Google Shape;2827;p34"/>
            <p:cNvSpPr/>
            <p:nvPr/>
          </p:nvSpPr>
          <p:spPr>
            <a:xfrm>
              <a:off x="5581408" y="3516091"/>
              <a:ext cx="145661" cy="40912"/>
            </a:xfrm>
            <a:custGeom>
              <a:rect b="b" l="l" r="r" t="t"/>
              <a:pathLst>
                <a:path extrusionOk="0" h="1144" w="4073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5554978" y="3534831"/>
              <a:ext cx="196765" cy="288746"/>
            </a:xfrm>
            <a:custGeom>
              <a:rect b="b" l="l" r="r" t="t"/>
              <a:pathLst>
                <a:path extrusionOk="0" h="8074" w="5502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40856" y="3407083"/>
              <a:ext cx="416490" cy="241898"/>
            </a:xfrm>
            <a:custGeom>
              <a:rect b="b" l="l" r="r" t="t"/>
              <a:pathLst>
                <a:path extrusionOk="0" h="6764" w="11646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3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35" name="Google Shape;2835;p35"/>
          <p:cNvSpPr/>
          <p:nvPr/>
        </p:nvSpPr>
        <p:spPr>
          <a:xfrm>
            <a:off x="7085350" y="1793221"/>
            <a:ext cx="1793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       UDF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836" name="Google Shape;2836;p35"/>
          <p:cNvGrpSpPr/>
          <p:nvPr/>
        </p:nvGrpSpPr>
        <p:grpSpPr>
          <a:xfrm>
            <a:off x="7366489" y="1964437"/>
            <a:ext cx="481385" cy="484630"/>
            <a:chOff x="2620884" y="2735942"/>
            <a:chExt cx="402900" cy="416492"/>
          </a:xfrm>
        </p:grpSpPr>
        <p:sp>
          <p:nvSpPr>
            <p:cNvPr id="2837" name="Google Shape;2837;p35"/>
            <p:cNvSpPr/>
            <p:nvPr/>
          </p:nvSpPr>
          <p:spPr>
            <a:xfrm>
              <a:off x="2620884" y="2797241"/>
              <a:ext cx="402900" cy="355193"/>
            </a:xfrm>
            <a:custGeom>
              <a:rect b="b" l="l" r="r" t="t"/>
              <a:pathLst>
                <a:path extrusionOk="0" h="9932" w="11266">
                  <a:moveTo>
                    <a:pt x="334" y="1"/>
                  </a:moveTo>
                  <a:cubicBezTo>
                    <a:pt x="144" y="1"/>
                    <a:pt x="1" y="168"/>
                    <a:pt x="1" y="334"/>
                  </a:cubicBezTo>
                  <a:lnTo>
                    <a:pt x="1" y="9598"/>
                  </a:lnTo>
                  <a:cubicBezTo>
                    <a:pt x="1" y="9789"/>
                    <a:pt x="144" y="9932"/>
                    <a:pt x="334" y="9932"/>
                  </a:cubicBezTo>
                  <a:lnTo>
                    <a:pt x="10908" y="9932"/>
                  </a:lnTo>
                  <a:cubicBezTo>
                    <a:pt x="11098" y="9932"/>
                    <a:pt x="11265" y="9789"/>
                    <a:pt x="11265" y="9598"/>
                  </a:cubicBezTo>
                  <a:cubicBezTo>
                    <a:pt x="11265" y="9408"/>
                    <a:pt x="11098" y="9265"/>
                    <a:pt x="10908" y="9265"/>
                  </a:cubicBezTo>
                  <a:lnTo>
                    <a:pt x="10574" y="9265"/>
                  </a:lnTo>
                  <a:lnTo>
                    <a:pt x="10574" y="1930"/>
                  </a:lnTo>
                  <a:cubicBezTo>
                    <a:pt x="10574" y="1811"/>
                    <a:pt x="10479" y="1716"/>
                    <a:pt x="10336" y="1716"/>
                  </a:cubicBezTo>
                  <a:lnTo>
                    <a:pt x="9717" y="1716"/>
                  </a:lnTo>
                  <a:cubicBezTo>
                    <a:pt x="9598" y="1716"/>
                    <a:pt x="9503" y="1811"/>
                    <a:pt x="9503" y="1930"/>
                  </a:cubicBezTo>
                  <a:lnTo>
                    <a:pt x="9503" y="9265"/>
                  </a:lnTo>
                  <a:lnTo>
                    <a:pt x="8812" y="9265"/>
                  </a:lnTo>
                  <a:lnTo>
                    <a:pt x="8812" y="4692"/>
                  </a:lnTo>
                  <a:cubicBezTo>
                    <a:pt x="8812" y="4573"/>
                    <a:pt x="8717" y="4454"/>
                    <a:pt x="8574" y="4454"/>
                  </a:cubicBezTo>
                  <a:lnTo>
                    <a:pt x="7955" y="4454"/>
                  </a:lnTo>
                  <a:cubicBezTo>
                    <a:pt x="7836" y="4454"/>
                    <a:pt x="7741" y="4573"/>
                    <a:pt x="7741" y="4692"/>
                  </a:cubicBezTo>
                  <a:lnTo>
                    <a:pt x="7741" y="9265"/>
                  </a:lnTo>
                  <a:lnTo>
                    <a:pt x="7050" y="9265"/>
                  </a:lnTo>
                  <a:lnTo>
                    <a:pt x="7050" y="6597"/>
                  </a:lnTo>
                  <a:cubicBezTo>
                    <a:pt x="7050" y="6478"/>
                    <a:pt x="6955" y="6383"/>
                    <a:pt x="6812" y="6383"/>
                  </a:cubicBezTo>
                  <a:lnTo>
                    <a:pt x="6193" y="6383"/>
                  </a:lnTo>
                  <a:cubicBezTo>
                    <a:pt x="6074" y="6383"/>
                    <a:pt x="5978" y="6478"/>
                    <a:pt x="5978" y="6597"/>
                  </a:cubicBezTo>
                  <a:lnTo>
                    <a:pt x="5978" y="9265"/>
                  </a:lnTo>
                  <a:lnTo>
                    <a:pt x="5288" y="9265"/>
                  </a:lnTo>
                  <a:lnTo>
                    <a:pt x="5288" y="4669"/>
                  </a:lnTo>
                  <a:cubicBezTo>
                    <a:pt x="5288" y="4549"/>
                    <a:pt x="5192" y="4430"/>
                    <a:pt x="5050" y="4430"/>
                  </a:cubicBezTo>
                  <a:lnTo>
                    <a:pt x="4430" y="4430"/>
                  </a:lnTo>
                  <a:cubicBezTo>
                    <a:pt x="4311" y="4430"/>
                    <a:pt x="4216" y="4549"/>
                    <a:pt x="4216" y="4669"/>
                  </a:cubicBezTo>
                  <a:lnTo>
                    <a:pt x="4216" y="9265"/>
                  </a:lnTo>
                  <a:lnTo>
                    <a:pt x="3525" y="9265"/>
                  </a:lnTo>
                  <a:lnTo>
                    <a:pt x="3525" y="6597"/>
                  </a:lnTo>
                  <a:cubicBezTo>
                    <a:pt x="3525" y="6478"/>
                    <a:pt x="3430" y="6383"/>
                    <a:pt x="3287" y="6383"/>
                  </a:cubicBezTo>
                  <a:lnTo>
                    <a:pt x="2668" y="6383"/>
                  </a:lnTo>
                  <a:cubicBezTo>
                    <a:pt x="2549" y="6383"/>
                    <a:pt x="2454" y="6478"/>
                    <a:pt x="2454" y="6597"/>
                  </a:cubicBezTo>
                  <a:lnTo>
                    <a:pt x="2454" y="9265"/>
                  </a:lnTo>
                  <a:lnTo>
                    <a:pt x="1763" y="9265"/>
                  </a:lnTo>
                  <a:lnTo>
                    <a:pt x="1763" y="8336"/>
                  </a:lnTo>
                  <a:cubicBezTo>
                    <a:pt x="1763" y="8217"/>
                    <a:pt x="1668" y="8122"/>
                    <a:pt x="1525" y="8122"/>
                  </a:cubicBezTo>
                  <a:lnTo>
                    <a:pt x="691" y="8122"/>
                  </a:lnTo>
                  <a:lnTo>
                    <a:pt x="691" y="334"/>
                  </a:lnTo>
                  <a:cubicBezTo>
                    <a:pt x="691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5"/>
            <p:cNvSpPr/>
            <p:nvPr/>
          </p:nvSpPr>
          <p:spPr>
            <a:xfrm>
              <a:off x="2667734" y="2735942"/>
              <a:ext cx="327084" cy="182711"/>
            </a:xfrm>
            <a:custGeom>
              <a:rect b="b" l="l" r="r" t="t"/>
              <a:pathLst>
                <a:path extrusionOk="0" h="5109" w="9146">
                  <a:moveTo>
                    <a:pt x="7693" y="0"/>
                  </a:moveTo>
                  <a:cubicBezTo>
                    <a:pt x="7502" y="0"/>
                    <a:pt x="7336" y="167"/>
                    <a:pt x="7336" y="357"/>
                  </a:cubicBezTo>
                  <a:cubicBezTo>
                    <a:pt x="7336" y="548"/>
                    <a:pt x="7502" y="691"/>
                    <a:pt x="7693" y="691"/>
                  </a:cubicBezTo>
                  <a:lnTo>
                    <a:pt x="7978" y="691"/>
                  </a:lnTo>
                  <a:lnTo>
                    <a:pt x="4883" y="3787"/>
                  </a:lnTo>
                  <a:lnTo>
                    <a:pt x="2882" y="2215"/>
                  </a:lnTo>
                  <a:cubicBezTo>
                    <a:pt x="2829" y="2161"/>
                    <a:pt x="2756" y="2137"/>
                    <a:pt x="2681" y="2137"/>
                  </a:cubicBezTo>
                  <a:cubicBezTo>
                    <a:pt x="2589" y="2137"/>
                    <a:pt x="2495" y="2173"/>
                    <a:pt x="2430" y="2239"/>
                  </a:cubicBezTo>
                  <a:lnTo>
                    <a:pt x="144" y="4525"/>
                  </a:lnTo>
                  <a:cubicBezTo>
                    <a:pt x="1" y="4668"/>
                    <a:pt x="1" y="4882"/>
                    <a:pt x="144" y="5001"/>
                  </a:cubicBezTo>
                  <a:cubicBezTo>
                    <a:pt x="215" y="5073"/>
                    <a:pt x="304" y="5108"/>
                    <a:pt x="391" y="5108"/>
                  </a:cubicBezTo>
                  <a:cubicBezTo>
                    <a:pt x="477" y="5108"/>
                    <a:pt x="560" y="5073"/>
                    <a:pt x="620" y="5001"/>
                  </a:cubicBezTo>
                  <a:lnTo>
                    <a:pt x="2692" y="2929"/>
                  </a:lnTo>
                  <a:lnTo>
                    <a:pt x="4692" y="4525"/>
                  </a:lnTo>
                  <a:cubicBezTo>
                    <a:pt x="4760" y="4570"/>
                    <a:pt x="4838" y="4594"/>
                    <a:pt x="4914" y="4594"/>
                  </a:cubicBezTo>
                  <a:cubicBezTo>
                    <a:pt x="4999" y="4594"/>
                    <a:pt x="5082" y="4564"/>
                    <a:pt x="5145" y="4501"/>
                  </a:cubicBezTo>
                  <a:lnTo>
                    <a:pt x="8455" y="1167"/>
                  </a:lnTo>
                  <a:lnTo>
                    <a:pt x="8455" y="1477"/>
                  </a:lnTo>
                  <a:cubicBezTo>
                    <a:pt x="8455" y="1667"/>
                    <a:pt x="8598" y="1810"/>
                    <a:pt x="8788" y="1810"/>
                  </a:cubicBezTo>
                  <a:cubicBezTo>
                    <a:pt x="8979" y="1810"/>
                    <a:pt x="9145" y="1667"/>
                    <a:pt x="9145" y="1477"/>
                  </a:cubicBezTo>
                  <a:lnTo>
                    <a:pt x="9145" y="357"/>
                  </a:lnTo>
                  <a:cubicBezTo>
                    <a:pt x="9145" y="167"/>
                    <a:pt x="8979" y="0"/>
                    <a:pt x="8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9" name="Google Shape;2839;p35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2840" name="Google Shape;2840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41" name="Google Shape;2841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1" name="Google Shape;2851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52" name="Google Shape;2852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62" name="Google Shape;2862;p35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2863" name="Google Shape;2863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68" name="Google Shape;28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5112" y="26600"/>
            <a:ext cx="80829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3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74" name="Google Shape;2874;p36"/>
          <p:cNvSpPr/>
          <p:nvPr/>
        </p:nvSpPr>
        <p:spPr>
          <a:xfrm>
            <a:off x="7155125" y="1793221"/>
            <a:ext cx="17937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           Trigger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875" name="Google Shape;2875;p36"/>
          <p:cNvGrpSpPr/>
          <p:nvPr/>
        </p:nvGrpSpPr>
        <p:grpSpPr>
          <a:xfrm>
            <a:off x="7366489" y="1964437"/>
            <a:ext cx="481385" cy="484630"/>
            <a:chOff x="2620884" y="2735942"/>
            <a:chExt cx="402900" cy="416492"/>
          </a:xfrm>
        </p:grpSpPr>
        <p:sp>
          <p:nvSpPr>
            <p:cNvPr id="2876" name="Google Shape;2876;p36"/>
            <p:cNvSpPr/>
            <p:nvPr/>
          </p:nvSpPr>
          <p:spPr>
            <a:xfrm>
              <a:off x="2620884" y="2797241"/>
              <a:ext cx="402900" cy="355193"/>
            </a:xfrm>
            <a:custGeom>
              <a:rect b="b" l="l" r="r" t="t"/>
              <a:pathLst>
                <a:path extrusionOk="0" h="9932" w="11266">
                  <a:moveTo>
                    <a:pt x="334" y="1"/>
                  </a:moveTo>
                  <a:cubicBezTo>
                    <a:pt x="144" y="1"/>
                    <a:pt x="1" y="168"/>
                    <a:pt x="1" y="334"/>
                  </a:cubicBezTo>
                  <a:lnTo>
                    <a:pt x="1" y="9598"/>
                  </a:lnTo>
                  <a:cubicBezTo>
                    <a:pt x="1" y="9789"/>
                    <a:pt x="144" y="9932"/>
                    <a:pt x="334" y="9932"/>
                  </a:cubicBezTo>
                  <a:lnTo>
                    <a:pt x="10908" y="9932"/>
                  </a:lnTo>
                  <a:cubicBezTo>
                    <a:pt x="11098" y="9932"/>
                    <a:pt x="11265" y="9789"/>
                    <a:pt x="11265" y="9598"/>
                  </a:cubicBezTo>
                  <a:cubicBezTo>
                    <a:pt x="11265" y="9408"/>
                    <a:pt x="11098" y="9265"/>
                    <a:pt x="10908" y="9265"/>
                  </a:cubicBezTo>
                  <a:lnTo>
                    <a:pt x="10574" y="9265"/>
                  </a:lnTo>
                  <a:lnTo>
                    <a:pt x="10574" y="1930"/>
                  </a:lnTo>
                  <a:cubicBezTo>
                    <a:pt x="10574" y="1811"/>
                    <a:pt x="10479" y="1716"/>
                    <a:pt x="10336" y="1716"/>
                  </a:cubicBezTo>
                  <a:lnTo>
                    <a:pt x="9717" y="1716"/>
                  </a:lnTo>
                  <a:cubicBezTo>
                    <a:pt x="9598" y="1716"/>
                    <a:pt x="9503" y="1811"/>
                    <a:pt x="9503" y="1930"/>
                  </a:cubicBezTo>
                  <a:lnTo>
                    <a:pt x="9503" y="9265"/>
                  </a:lnTo>
                  <a:lnTo>
                    <a:pt x="8812" y="9265"/>
                  </a:lnTo>
                  <a:lnTo>
                    <a:pt x="8812" y="4692"/>
                  </a:lnTo>
                  <a:cubicBezTo>
                    <a:pt x="8812" y="4573"/>
                    <a:pt x="8717" y="4454"/>
                    <a:pt x="8574" y="4454"/>
                  </a:cubicBezTo>
                  <a:lnTo>
                    <a:pt x="7955" y="4454"/>
                  </a:lnTo>
                  <a:cubicBezTo>
                    <a:pt x="7836" y="4454"/>
                    <a:pt x="7741" y="4573"/>
                    <a:pt x="7741" y="4692"/>
                  </a:cubicBezTo>
                  <a:lnTo>
                    <a:pt x="7741" y="9265"/>
                  </a:lnTo>
                  <a:lnTo>
                    <a:pt x="7050" y="9265"/>
                  </a:lnTo>
                  <a:lnTo>
                    <a:pt x="7050" y="6597"/>
                  </a:lnTo>
                  <a:cubicBezTo>
                    <a:pt x="7050" y="6478"/>
                    <a:pt x="6955" y="6383"/>
                    <a:pt x="6812" y="6383"/>
                  </a:cubicBezTo>
                  <a:lnTo>
                    <a:pt x="6193" y="6383"/>
                  </a:lnTo>
                  <a:cubicBezTo>
                    <a:pt x="6074" y="6383"/>
                    <a:pt x="5978" y="6478"/>
                    <a:pt x="5978" y="6597"/>
                  </a:cubicBezTo>
                  <a:lnTo>
                    <a:pt x="5978" y="9265"/>
                  </a:lnTo>
                  <a:lnTo>
                    <a:pt x="5288" y="9265"/>
                  </a:lnTo>
                  <a:lnTo>
                    <a:pt x="5288" y="4669"/>
                  </a:lnTo>
                  <a:cubicBezTo>
                    <a:pt x="5288" y="4549"/>
                    <a:pt x="5192" y="4430"/>
                    <a:pt x="5050" y="4430"/>
                  </a:cubicBezTo>
                  <a:lnTo>
                    <a:pt x="4430" y="4430"/>
                  </a:lnTo>
                  <a:cubicBezTo>
                    <a:pt x="4311" y="4430"/>
                    <a:pt x="4216" y="4549"/>
                    <a:pt x="4216" y="4669"/>
                  </a:cubicBezTo>
                  <a:lnTo>
                    <a:pt x="4216" y="9265"/>
                  </a:lnTo>
                  <a:lnTo>
                    <a:pt x="3525" y="9265"/>
                  </a:lnTo>
                  <a:lnTo>
                    <a:pt x="3525" y="6597"/>
                  </a:lnTo>
                  <a:cubicBezTo>
                    <a:pt x="3525" y="6478"/>
                    <a:pt x="3430" y="6383"/>
                    <a:pt x="3287" y="6383"/>
                  </a:cubicBezTo>
                  <a:lnTo>
                    <a:pt x="2668" y="6383"/>
                  </a:lnTo>
                  <a:cubicBezTo>
                    <a:pt x="2549" y="6383"/>
                    <a:pt x="2454" y="6478"/>
                    <a:pt x="2454" y="6597"/>
                  </a:cubicBezTo>
                  <a:lnTo>
                    <a:pt x="2454" y="9265"/>
                  </a:lnTo>
                  <a:lnTo>
                    <a:pt x="1763" y="9265"/>
                  </a:lnTo>
                  <a:lnTo>
                    <a:pt x="1763" y="8336"/>
                  </a:lnTo>
                  <a:cubicBezTo>
                    <a:pt x="1763" y="8217"/>
                    <a:pt x="1668" y="8122"/>
                    <a:pt x="1525" y="8122"/>
                  </a:cubicBezTo>
                  <a:lnTo>
                    <a:pt x="691" y="8122"/>
                  </a:lnTo>
                  <a:lnTo>
                    <a:pt x="691" y="334"/>
                  </a:lnTo>
                  <a:cubicBezTo>
                    <a:pt x="691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2667734" y="2735942"/>
              <a:ext cx="327084" cy="182711"/>
            </a:xfrm>
            <a:custGeom>
              <a:rect b="b" l="l" r="r" t="t"/>
              <a:pathLst>
                <a:path extrusionOk="0" h="5109" w="9146">
                  <a:moveTo>
                    <a:pt x="7693" y="0"/>
                  </a:moveTo>
                  <a:cubicBezTo>
                    <a:pt x="7502" y="0"/>
                    <a:pt x="7336" y="167"/>
                    <a:pt x="7336" y="357"/>
                  </a:cubicBezTo>
                  <a:cubicBezTo>
                    <a:pt x="7336" y="548"/>
                    <a:pt x="7502" y="691"/>
                    <a:pt x="7693" y="691"/>
                  </a:cubicBezTo>
                  <a:lnTo>
                    <a:pt x="7978" y="691"/>
                  </a:lnTo>
                  <a:lnTo>
                    <a:pt x="4883" y="3787"/>
                  </a:lnTo>
                  <a:lnTo>
                    <a:pt x="2882" y="2215"/>
                  </a:lnTo>
                  <a:cubicBezTo>
                    <a:pt x="2829" y="2161"/>
                    <a:pt x="2756" y="2137"/>
                    <a:pt x="2681" y="2137"/>
                  </a:cubicBezTo>
                  <a:cubicBezTo>
                    <a:pt x="2589" y="2137"/>
                    <a:pt x="2495" y="2173"/>
                    <a:pt x="2430" y="2239"/>
                  </a:cubicBezTo>
                  <a:lnTo>
                    <a:pt x="144" y="4525"/>
                  </a:lnTo>
                  <a:cubicBezTo>
                    <a:pt x="1" y="4668"/>
                    <a:pt x="1" y="4882"/>
                    <a:pt x="144" y="5001"/>
                  </a:cubicBezTo>
                  <a:cubicBezTo>
                    <a:pt x="215" y="5073"/>
                    <a:pt x="304" y="5108"/>
                    <a:pt x="391" y="5108"/>
                  </a:cubicBezTo>
                  <a:cubicBezTo>
                    <a:pt x="477" y="5108"/>
                    <a:pt x="560" y="5073"/>
                    <a:pt x="620" y="5001"/>
                  </a:cubicBezTo>
                  <a:lnTo>
                    <a:pt x="2692" y="2929"/>
                  </a:lnTo>
                  <a:lnTo>
                    <a:pt x="4692" y="4525"/>
                  </a:lnTo>
                  <a:cubicBezTo>
                    <a:pt x="4760" y="4570"/>
                    <a:pt x="4838" y="4594"/>
                    <a:pt x="4914" y="4594"/>
                  </a:cubicBezTo>
                  <a:cubicBezTo>
                    <a:pt x="4999" y="4594"/>
                    <a:pt x="5082" y="4564"/>
                    <a:pt x="5145" y="4501"/>
                  </a:cubicBezTo>
                  <a:lnTo>
                    <a:pt x="8455" y="1167"/>
                  </a:lnTo>
                  <a:lnTo>
                    <a:pt x="8455" y="1477"/>
                  </a:lnTo>
                  <a:cubicBezTo>
                    <a:pt x="8455" y="1667"/>
                    <a:pt x="8598" y="1810"/>
                    <a:pt x="8788" y="1810"/>
                  </a:cubicBezTo>
                  <a:cubicBezTo>
                    <a:pt x="8979" y="1810"/>
                    <a:pt x="9145" y="1667"/>
                    <a:pt x="9145" y="1477"/>
                  </a:cubicBezTo>
                  <a:lnTo>
                    <a:pt x="9145" y="357"/>
                  </a:lnTo>
                  <a:cubicBezTo>
                    <a:pt x="9145" y="167"/>
                    <a:pt x="8979" y="0"/>
                    <a:pt x="8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8" name="Google Shape;2878;p36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2879" name="Google Shape;2879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0" name="Google Shape;288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0" name="Google Shape;2890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91" name="Google Shape;2891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01" name="Google Shape;2901;p36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2902" name="Google Shape;2902;p3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07" name="Google Shape;29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591" y="0"/>
            <a:ext cx="81037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p37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37"/>
          <p:cNvSpPr txBox="1"/>
          <p:nvPr>
            <p:ph type="title"/>
          </p:nvPr>
        </p:nvSpPr>
        <p:spPr>
          <a:xfrm>
            <a:off x="713100" y="2150852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r>
              <a:rPr lang="en">
                <a:solidFill>
                  <a:schemeClr val="accent2"/>
                </a:solidFill>
              </a:rPr>
              <a:t>MO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914" name="Google Shape;2914;p37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915" name="Google Shape;2915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1" name="Google Shape;2921;p37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2" name="Google Shape;2922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7" name="Google Shape;2927;p37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28" name="Google Shape;2928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2" name="Google Shape;2942;p37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43" name="Google Shape;2943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4" name="Google Shape;2944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4" name="Google Shape;2954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5" name="Google Shape;2955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5" name="Google Shape;2965;p37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6" name="Google Shape;2966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1" name="Google Shape;2971;p37"/>
          <p:cNvSpPr txBox="1"/>
          <p:nvPr/>
        </p:nvSpPr>
        <p:spPr>
          <a:xfrm>
            <a:off x="3439050" y="3393675"/>
            <a:ext cx="2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Funcionalidades principais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4620"/>
      </a:lt2>
      <a:accent1>
        <a:srgbClr val="2FD742"/>
      </a:accent1>
      <a:accent2>
        <a:srgbClr val="D1FF8F"/>
      </a:accent2>
      <a:accent3>
        <a:srgbClr val="FFF795"/>
      </a:accent3>
      <a:accent4>
        <a:srgbClr val="1D7531"/>
      </a:accent4>
      <a:accent5>
        <a:srgbClr val="FFFFFF"/>
      </a:accent5>
      <a:accent6>
        <a:srgbClr val="FFFFFF"/>
      </a:accent6>
      <a:hlink>
        <a:srgbClr val="D1FF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