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modernComment_107_BC2ECF8D.xml" ContentType="application/vnd.ms-powerpoint.comments+xml"/>
  <Override PartName="/ppt/comments/modernComment_10B_CFDAFC2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62" r:id="rId8"/>
    <p:sldId id="263" r:id="rId9"/>
    <p:sldId id="271" r:id="rId10"/>
    <p:sldId id="27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D2AD1C-6F66-EE2B-AB4A-25CCC7F60CA5}" name="André Clérigo" initials="AC" userId="S::andreclerigo@ua.pt::99920249-da46-4eab-ba68-66ed26b21256" providerId="AD"/>
  <p188:author id="{24C7E2F2-4ECD-E993-D774-BC1F29569553}" name="João Matos" initials="JM" userId="S::matos@ua.pt::ffa4996d-d28d-447a-a072-56f7ba658d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F5F3"/>
    <a:srgbClr val="009900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B837E-FEDA-2061-56A6-9AC83397A8DF}" v="299" dt="2021-11-04T18:05:52.24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Escuro 1 - Destaqu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Clérigo" userId="S::andreclerigo@ua.pt::99920249-da46-4eab-ba68-66ed26b21256" providerId="AD" clId="Web-{DB0B837E-FEDA-2061-56A6-9AC83397A8DF}"/>
    <pc:docChg chg="mod modSld">
      <pc:chgData name="André Clérigo" userId="S::andreclerigo@ua.pt::99920249-da46-4eab-ba68-66ed26b21256" providerId="AD" clId="Web-{DB0B837E-FEDA-2061-56A6-9AC83397A8DF}" dt="2021-11-04T18:05:50.822" v="283" actId="20577"/>
      <pc:docMkLst>
        <pc:docMk/>
      </pc:docMkLst>
      <pc:sldChg chg="modSp modCm">
        <pc:chgData name="André Clérigo" userId="S::andreclerigo@ua.pt::99920249-da46-4eab-ba68-66ed26b21256" providerId="AD" clId="Web-{DB0B837E-FEDA-2061-56A6-9AC83397A8DF}" dt="2021-11-04T18:05:22.102" v="252"/>
        <pc:sldMkLst>
          <pc:docMk/>
          <pc:sldMk cId="3157184397" sldId="263"/>
        </pc:sldMkLst>
        <pc:graphicFrameChg chg="mod modGraphic">
          <ac:chgData name="André Clérigo" userId="S::andreclerigo@ua.pt::99920249-da46-4eab-ba68-66ed26b21256" providerId="AD" clId="Web-{DB0B837E-FEDA-2061-56A6-9AC83397A8DF}" dt="2021-11-04T18:05:22.102" v="252"/>
          <ac:graphicFrameMkLst>
            <pc:docMk/>
            <pc:sldMk cId="3157184397" sldId="263"/>
            <ac:graphicFrameMk id="7" creationId="{15545EB3-04B3-482D-A1B5-A4C6EA102FEC}"/>
          </ac:graphicFrameMkLst>
        </pc:graphicFrameChg>
      </pc:sldChg>
      <pc:sldChg chg="modSp modCm">
        <pc:chgData name="André Clérigo" userId="S::andreclerigo@ua.pt::99920249-da46-4eab-ba68-66ed26b21256" providerId="AD" clId="Web-{DB0B837E-FEDA-2061-56A6-9AC83397A8DF}" dt="2021-11-04T18:03:00.114" v="163" actId="20577"/>
        <pc:sldMkLst>
          <pc:docMk/>
          <pc:sldMk cId="3487235119" sldId="267"/>
        </pc:sldMkLst>
        <pc:spChg chg="mod">
          <ac:chgData name="André Clérigo" userId="S::andreclerigo@ua.pt::99920249-da46-4eab-ba68-66ed26b21256" providerId="AD" clId="Web-{DB0B837E-FEDA-2061-56A6-9AC83397A8DF}" dt="2021-11-04T18:03:00.114" v="163" actId="20577"/>
          <ac:spMkLst>
            <pc:docMk/>
            <pc:sldMk cId="3487235119" sldId="267"/>
            <ac:spMk id="3" creationId="{EA96D0E3-7A74-4925-B2AD-EC73322C682D}"/>
          </ac:spMkLst>
        </pc:spChg>
      </pc:sldChg>
      <pc:sldChg chg="addSp modSp">
        <pc:chgData name="André Clérigo" userId="S::andreclerigo@ua.pt::99920249-da46-4eab-ba68-66ed26b21256" providerId="AD" clId="Web-{DB0B837E-FEDA-2061-56A6-9AC83397A8DF}" dt="2021-11-04T18:05:50.822" v="283" actId="20577"/>
        <pc:sldMkLst>
          <pc:docMk/>
          <pc:sldMk cId="2624291356" sldId="268"/>
        </pc:sldMkLst>
        <pc:spChg chg="mod">
          <ac:chgData name="André Clérigo" userId="S::andreclerigo@ua.pt::99920249-da46-4eab-ba68-66ed26b21256" providerId="AD" clId="Web-{DB0B837E-FEDA-2061-56A6-9AC83397A8DF}" dt="2021-11-04T18:04:56.836" v="242" actId="14100"/>
          <ac:spMkLst>
            <pc:docMk/>
            <pc:sldMk cId="2624291356" sldId="268"/>
            <ac:spMk id="3" creationId="{EA96D0E3-7A74-4925-B2AD-EC73322C682D}"/>
          </ac:spMkLst>
        </pc:spChg>
        <pc:spChg chg="add mod">
          <ac:chgData name="André Clérigo" userId="S::andreclerigo@ua.pt::99920249-da46-4eab-ba68-66ed26b21256" providerId="AD" clId="Web-{DB0B837E-FEDA-2061-56A6-9AC83397A8DF}" dt="2021-11-04T18:05:50.822" v="283" actId="20577"/>
          <ac:spMkLst>
            <pc:docMk/>
            <pc:sldMk cId="2624291356" sldId="268"/>
            <ac:spMk id="5" creationId="{1731C90D-B3C5-44E8-8184-863A5D02B980}"/>
          </ac:spMkLst>
        </pc:spChg>
      </pc:sldChg>
    </pc:docChg>
  </pc:docChgLst>
</pc:chgInfo>
</file>

<file path=ppt/comments/modernComment_107_BC2ECF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331D6B-60FA-41AD-8112-4D0B442E3178}" authorId="{24C7E2F2-4ECD-E993-D774-BC1F29569553}" created="2021-11-04T07:40:59.051">
    <pc:sldMkLst xmlns:pc="http://schemas.microsoft.com/office/powerpoint/2013/main/command">
      <pc:docMk/>
      <pc:sldMk cId="3157184397" sldId="263"/>
    </pc:sldMkLst>
    <p188:replyLst>
      <p188:reply id="{2ED21DA1-7723-4752-91B4-AFC52D332854}" authorId="{CFD2AD1C-6F66-EE2B-AB4A-25CCC7F60CA5}" created="2021-11-04T17:58:14.090">
        <p188:txBody>
          <a:bodyPr/>
          <a:lstStyle/>
          <a:p>
            <a:r>
              <a:rPr lang="en-US"/>
              <a:t>A documentação é uma execelente ideia! Movi a implementação de segurança um mês para trás porque so faz sentido começar a implementar isso quando as páginas de UI de aluno e docente estiverem quase feitas. Quando tivermos a acabar a UI é quando vamos começar a implementar sessoes de log-in e ai sim faz sentido ter em conta a segurança.
A calendarização de eventos são as features que o docente irá ter para criar alertas de testes ou atividades de avaliacao</a:t>
            </a:r>
          </a:p>
        </p188:txBody>
      </p188:reply>
    </p188:replyLst>
    <p188:txBody>
      <a:bodyPr/>
      <a:lstStyle/>
      <a:p>
        <a:r>
          <a:rPr lang="en-US"/>
          <a:t>A documentação não deverá estar como tarefa?
"Implementação de sistemas de segurança", pergunto se não seria melhor ter uma estratégia inicial uma vez que pode condicionar o desenvolvimento dos módulos?
Não sei o que é "Calendarização de eventos"</a:t>
        </a:r>
      </a:p>
    </p188:txBody>
  </p188:cm>
</p188:cmLst>
</file>

<file path=ppt/comments/modernComment_10B_CFDAFC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D74075-7F61-479A-A192-7CE18681E5F9}" authorId="{24C7E2F2-4ECD-E993-D774-BC1F29569553}" created="2021-11-04T07:46:07.550">
    <pc:sldMkLst xmlns:pc="http://schemas.microsoft.com/office/powerpoint/2013/main/command">
      <pc:docMk/>
      <pc:sldMk cId="3487235119" sldId="267"/>
    </pc:sldMkLst>
    <p188:replyLst>
      <p188:reply id="{12D50AF5-3947-4621-83EE-BEB83610BF6E}" authorId="{CFD2AD1C-6F66-EE2B-AB4A-25CCC7F60CA5}" created="2021-11-04T18:02:40.972">
        <p188:txBody>
          <a:bodyPr/>
          <a:lstStyle/>
          <a:p>
            <a:r>
              <a:rPr lang="en-US"/>
              <a:t>Alterado</a:t>
            </a:r>
          </a:p>
        </p188:txBody>
      </p188:reply>
    </p188:replyLst>
    <p188:txBody>
      <a:bodyPr/>
      <a:lstStyle/>
      <a:p>
        <a:r>
          <a:rPr lang="en-US"/>
          <a:t>Rever a frase: "Os alunos irão receber notificações com avisos de eventos (testes) onde podem praticar a matéria vai avaliada e observar o seu desempenho"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3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3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6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5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9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4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CFDAFC2F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BC2ECF8D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73E40-D9E8-4857-AA08-9F82AAC5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405848"/>
            <a:ext cx="10572000" cy="1739141"/>
          </a:xfrm>
        </p:spPr>
        <p:txBody>
          <a:bodyPr/>
          <a:lstStyle/>
          <a:p>
            <a:r>
              <a:rPr lang="pt-PT" dirty="0" err="1"/>
              <a:t>WebApp</a:t>
            </a:r>
            <a:r>
              <a:rPr lang="pt-PT" dirty="0"/>
              <a:t> - Aprender Análise e Síntese de Circuitos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EE7A0-210B-474A-BB36-3870A08D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549" y="5280847"/>
            <a:ext cx="5644065" cy="1253118"/>
          </a:xfrm>
        </p:spPr>
        <p:txBody>
          <a:bodyPr numCol="2" anchor="t">
            <a:normAutofit/>
          </a:bodyPr>
          <a:lstStyle/>
          <a:p>
            <a:r>
              <a:rPr lang="pt-PT" sz="1600" dirty="0"/>
              <a:t>André Clérigo, 98485</a:t>
            </a:r>
          </a:p>
          <a:p>
            <a:r>
              <a:rPr lang="pt-PT" sz="1600" dirty="0"/>
              <a:t>Carlos Costa, 88755</a:t>
            </a:r>
          </a:p>
          <a:p>
            <a:r>
              <a:rPr lang="pt-PT" sz="1600" dirty="0"/>
              <a:t>Cláudio </a:t>
            </a:r>
            <a:r>
              <a:rPr lang="pt-PT" sz="1600" dirty="0" err="1"/>
              <a:t>Asensio</a:t>
            </a:r>
            <a:r>
              <a:rPr lang="pt-PT" sz="1600" dirty="0"/>
              <a:t>, 98433</a:t>
            </a:r>
          </a:p>
          <a:p>
            <a:r>
              <a:rPr lang="pt-PT" sz="1600" dirty="0"/>
              <a:t>Edgar Sousa, 98757</a:t>
            </a:r>
          </a:p>
          <a:p>
            <a:r>
              <a:rPr lang="pt-PT" sz="1600" dirty="0"/>
              <a:t>Hugo Domingos, 98502</a:t>
            </a:r>
          </a:p>
          <a:p>
            <a:r>
              <a:rPr lang="pt-PT" sz="1600" dirty="0"/>
              <a:t>Tiago Marques,98459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BCB7D15-D0CB-4168-BDF0-FD619F2E72CE}"/>
              </a:ext>
            </a:extLst>
          </p:cNvPr>
          <p:cNvSpPr txBox="1">
            <a:spLocks/>
          </p:cNvSpPr>
          <p:nvPr/>
        </p:nvSpPr>
        <p:spPr>
          <a:xfrm>
            <a:off x="6267635" y="5280847"/>
            <a:ext cx="5220069" cy="12531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 dirty="0"/>
              <a:t>Projeto em </a:t>
            </a:r>
            <a:r>
              <a:rPr lang="pt-PT" sz="1600" dirty="0" err="1"/>
              <a:t>Eng</a:t>
            </a:r>
            <a:r>
              <a:rPr lang="pt-PT" sz="1600" dirty="0"/>
              <a:t> de Computadores e Informática</a:t>
            </a:r>
          </a:p>
          <a:p>
            <a:pPr algn="r"/>
            <a:r>
              <a:rPr lang="pt-PT" sz="1600" dirty="0"/>
              <a:t>Professor José Moreira</a:t>
            </a:r>
          </a:p>
          <a:p>
            <a:pPr algn="r"/>
            <a:r>
              <a:rPr lang="pt-PT" sz="1600" dirty="0"/>
              <a:t>Departamento de Eletrónica e Telecomunicações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AC5C0D0-DF2F-47EE-931A-AD4A16A0EAE4}"/>
              </a:ext>
            </a:extLst>
          </p:cNvPr>
          <p:cNvSpPr txBox="1">
            <a:spLocks/>
          </p:cNvSpPr>
          <p:nvPr/>
        </p:nvSpPr>
        <p:spPr>
          <a:xfrm>
            <a:off x="810000" y="958788"/>
            <a:ext cx="10572000" cy="89724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err="1"/>
              <a:t>Inception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499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A19-B475-4DF7-883B-08B0CEF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ea typeface="+mj-lt"/>
                <a:cs typeface="+mj-lt"/>
              </a:rPr>
              <a:t>Plano de comunicação</a:t>
            </a:r>
            <a:endParaRPr lang="en-US" sz="3600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1DB8-1BFC-4C46-BE5B-AAC34BF2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318" y="526024"/>
            <a:ext cx="6252633" cy="58160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>
                <a:ea typeface="+mn-lt"/>
                <a:cs typeface="+mn-lt"/>
              </a:rPr>
              <a:t>Para coordenação de tarefas entre a equipa iremos usar o </a:t>
            </a:r>
            <a:r>
              <a:rPr lang="pt-PT" sz="2000" err="1">
                <a:ea typeface="+mn-lt"/>
                <a:cs typeface="+mn-lt"/>
              </a:rPr>
              <a:t>Trello</a:t>
            </a:r>
            <a:r>
              <a:rPr lang="pt-PT" sz="2000" dirty="0">
                <a:ea typeface="+mn-lt"/>
                <a:cs typeface="+mn-lt"/>
              </a:rPr>
              <a:t>. Este serviço irá conter o progresso de todo o nosso projeto incluindo </a:t>
            </a:r>
            <a:r>
              <a:rPr lang="pt-PT" sz="2000" i="1" dirty="0">
                <a:ea typeface="+mn-lt"/>
                <a:cs typeface="+mn-lt"/>
              </a:rPr>
              <a:t>milestones </a:t>
            </a:r>
            <a:r>
              <a:rPr lang="pt-PT" sz="2000" dirty="0">
                <a:ea typeface="+mn-lt"/>
                <a:cs typeface="+mn-lt"/>
              </a:rPr>
              <a:t>e </a:t>
            </a:r>
            <a:r>
              <a:rPr lang="pt-PT" sz="2000" i="1" dirty="0">
                <a:ea typeface="+mn-lt"/>
                <a:cs typeface="+mn-lt"/>
              </a:rPr>
              <a:t>bug reports </a:t>
            </a:r>
            <a:r>
              <a:rPr lang="pt-PT" sz="2000" dirty="0">
                <a:ea typeface="+mn-lt"/>
                <a:cs typeface="+mn-lt"/>
              </a:rPr>
              <a:t>estando integrado com o Google Calendar e os repositórios do GitHub.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000" dirty="0">
                <a:solidFill>
                  <a:srgbClr val="FFFFFF"/>
                </a:solidFill>
                <a:ea typeface="+mn-lt"/>
                <a:cs typeface="+mn-lt"/>
              </a:rPr>
              <a:t>Para a comunicação entre alunos e docentes iremos priveligiar reuniões entre alunos, sendo que a informação relevante (filtrada) apenas é passada aos docentes por 1 elemento </a:t>
            </a:r>
            <a:r>
              <a:rPr lang="pt-PT" sz="2000">
                <a:solidFill>
                  <a:srgbClr val="FFFFFF"/>
                </a:solidFill>
                <a:ea typeface="+mn-lt"/>
                <a:cs typeface="+mn-lt"/>
              </a:rPr>
              <a:t>responsável por essa tarefa.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E929866-6F8B-45B7-9F3A-73CAE4DD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2" y="2393576"/>
            <a:ext cx="3942229" cy="39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94803"/>
            <a:ext cx="10554574" cy="4471476"/>
          </a:xfrm>
        </p:spPr>
        <p:txBody>
          <a:bodyPr>
            <a:normAutofit/>
          </a:bodyPr>
          <a:lstStyle/>
          <a:p>
            <a:r>
              <a:rPr lang="pt-PT" dirty="0"/>
              <a:t>Tarefa 1 (André &amp; Carlos &amp; Tiago):</a:t>
            </a:r>
          </a:p>
          <a:p>
            <a:pPr marL="457200" lvl="1" indent="0" algn="just">
              <a:buNone/>
            </a:pPr>
            <a:r>
              <a:rPr lang="pt-PT" sz="1800" dirty="0"/>
              <a:t>Reunir em conjunto com antigos alunos para entender o trabalho que foi desenvolvido anteriormente, de modo, a conseguir aproveitar o máximo de código possível para a nossa </a:t>
            </a:r>
            <a:r>
              <a:rPr lang="pt-PT" sz="1800" dirty="0" err="1"/>
              <a:t>WebApp</a:t>
            </a:r>
            <a:r>
              <a:rPr lang="pt-PT" sz="1800" dirty="0"/>
              <a:t>.</a:t>
            </a:r>
          </a:p>
          <a:p>
            <a:pPr marL="457200" lvl="1" indent="0">
              <a:buNone/>
            </a:pPr>
            <a:endParaRPr lang="pt-PT" sz="1800" dirty="0"/>
          </a:p>
          <a:p>
            <a:r>
              <a:rPr lang="pt-PT" dirty="0"/>
              <a:t>Tarefa 2 (Todos):</a:t>
            </a:r>
          </a:p>
          <a:p>
            <a:pPr marL="457200" lvl="1" indent="0">
              <a:buNone/>
            </a:pPr>
            <a:r>
              <a:rPr lang="pt-PT" sz="1800" dirty="0"/>
              <a:t>Criação da Base de Dados que irá ser utilizada pela </a:t>
            </a:r>
            <a:r>
              <a:rPr lang="pt-PT" sz="1800" dirty="0" err="1"/>
              <a:t>WebApp</a:t>
            </a:r>
            <a:r>
              <a:rPr lang="pt-PT" sz="1800" dirty="0"/>
              <a:t> para exibir rankings, desempenho individual e de grupo, etc…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Tarefa 3 (Todos):</a:t>
            </a:r>
          </a:p>
          <a:p>
            <a:pPr marL="457200" lvl="1" indent="0">
              <a:buNone/>
            </a:pPr>
            <a:r>
              <a:rPr lang="pt-PT" sz="1800" dirty="0"/>
              <a:t>Desenvolvimento de Interface visual com Angular</a:t>
            </a:r>
          </a:p>
        </p:txBody>
      </p:sp>
    </p:spTree>
    <p:extLst>
      <p:ext uri="{BB962C8B-B14F-4D97-AF65-F5344CB8AC3E}">
        <p14:creationId xmlns:p14="http://schemas.microsoft.com/office/powerpoint/2010/main" val="403686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99411"/>
            <a:ext cx="10554574" cy="4471476"/>
          </a:xfrm>
        </p:spPr>
        <p:txBody>
          <a:bodyPr>
            <a:normAutofit/>
          </a:bodyPr>
          <a:lstStyle/>
          <a:p>
            <a:r>
              <a:rPr lang="pt-PT" dirty="0"/>
              <a:t>Tarefa 4 (Todos):</a:t>
            </a:r>
          </a:p>
          <a:p>
            <a:pPr marL="457200" lvl="1" indent="0">
              <a:buNone/>
            </a:pPr>
            <a:r>
              <a:rPr lang="pt-PT" sz="1800" dirty="0"/>
              <a:t>Familiarização com Angular e </a:t>
            </a:r>
            <a:r>
              <a:rPr lang="pt-PT" sz="1800" dirty="0" err="1"/>
              <a:t>Django</a:t>
            </a:r>
            <a:r>
              <a:rPr lang="pt-PT" sz="1800" dirty="0"/>
              <a:t> de modo a criar uma </a:t>
            </a:r>
            <a:r>
              <a:rPr lang="pt-PT" sz="1800" dirty="0" err="1"/>
              <a:t>WebApp</a:t>
            </a:r>
            <a:r>
              <a:rPr lang="pt-PT" sz="1800" dirty="0"/>
              <a:t> </a:t>
            </a:r>
            <a:r>
              <a:rPr lang="pt-PT" sz="1800" i="1" dirty="0" err="1"/>
              <a:t>Full</a:t>
            </a:r>
            <a:r>
              <a:rPr lang="pt-PT" sz="1800" i="1" dirty="0"/>
              <a:t> </a:t>
            </a:r>
            <a:r>
              <a:rPr lang="pt-PT" sz="1800" i="1" dirty="0" err="1"/>
              <a:t>Stack</a:t>
            </a:r>
            <a:r>
              <a:rPr lang="pt-PT" sz="1800" dirty="0"/>
              <a:t> com a ajuda do coordenador Hélder Zagalo</a:t>
            </a:r>
          </a:p>
          <a:p>
            <a:pPr marL="457200" lvl="1" indent="0">
              <a:buNone/>
            </a:pPr>
            <a:endParaRPr lang="pt-PT" sz="1800" dirty="0"/>
          </a:p>
          <a:p>
            <a:r>
              <a:rPr lang="pt-PT" dirty="0"/>
              <a:t>Tarefa 5 (Carlos &amp; Hugo &amp; Tiago):</a:t>
            </a:r>
          </a:p>
          <a:p>
            <a:pPr marL="400050" lvl="1" indent="0">
              <a:buNone/>
            </a:pPr>
            <a:r>
              <a:rPr lang="pt-PT" sz="1800" dirty="0"/>
              <a:t>Implementação da página do docente onde este pode criar turmas, inserir/modificar perguntas e criar eventos</a:t>
            </a:r>
          </a:p>
          <a:p>
            <a:pPr marL="400050" lvl="1" indent="0">
              <a:buNone/>
            </a:pPr>
            <a:endParaRPr lang="pt-PT" sz="1800" dirty="0"/>
          </a:p>
          <a:p>
            <a:r>
              <a:rPr lang="pt-PT" dirty="0"/>
              <a:t>Tarefa 6 (André &amp; Cláudio &amp; Edgar):</a:t>
            </a:r>
          </a:p>
          <a:p>
            <a:pPr marL="400050" lvl="1" indent="0">
              <a:buNone/>
            </a:pPr>
            <a:r>
              <a:rPr lang="pt-PT" sz="1800" dirty="0"/>
              <a:t>Implementação da página do aluno onde este pode ver as suas estatísticas, realizar testes do tipo exame, desafiar colegas e estudar o banco de exercícios.</a:t>
            </a:r>
          </a:p>
        </p:txBody>
      </p:sp>
    </p:spTree>
    <p:extLst>
      <p:ext uri="{BB962C8B-B14F-4D97-AF65-F5344CB8AC3E}">
        <p14:creationId xmlns:p14="http://schemas.microsoft.com/office/powerpoint/2010/main" val="199514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87" y="2211377"/>
            <a:ext cx="10574626" cy="4282424"/>
          </a:xfrm>
        </p:spPr>
        <p:txBody>
          <a:bodyPr>
            <a:normAutofit/>
          </a:bodyPr>
          <a:lstStyle/>
          <a:p>
            <a:r>
              <a:rPr lang="pt-PT" dirty="0"/>
              <a:t>Tarefa 7 (André &amp; Edgar &amp; Hugo):</a:t>
            </a:r>
            <a:endParaRPr lang="en-US" dirty="0"/>
          </a:p>
          <a:p>
            <a:pPr marL="400050" lvl="1" indent="0">
              <a:buNone/>
            </a:pPr>
            <a:r>
              <a:rPr lang="pt-PT" sz="1800" dirty="0"/>
              <a:t>Implementar os sistemas de segurança necessários para assegurar o banco de dados dos exercícios e dos utilizadores</a:t>
            </a:r>
          </a:p>
          <a:p>
            <a:pPr marL="400050" lvl="1" indent="0">
              <a:buNone/>
            </a:pPr>
            <a:endParaRPr lang="pt-PT" sz="1800" dirty="0"/>
          </a:p>
          <a:p>
            <a:r>
              <a:rPr lang="pt-PT" dirty="0"/>
              <a:t>Tarefa 8 (Carlos &amp; Cláudio &amp; Tiago):</a:t>
            </a:r>
          </a:p>
          <a:p>
            <a:pPr marL="400050" lvl="1" indent="0">
              <a:buNone/>
            </a:pPr>
            <a:r>
              <a:rPr lang="pt-PT" sz="1800" dirty="0"/>
              <a:t>A implementação de um sistema de notificações sobre eventos e avaliações. Os alunos poderão praticar a matéria sobre a qual a avaliação irá incidir</a:t>
            </a:r>
          </a:p>
          <a:p>
            <a:pPr marL="400050" lvl="1" indent="0">
              <a:buNone/>
            </a:pPr>
            <a:endParaRPr lang="pt-PT" sz="1800" dirty="0"/>
          </a:p>
          <a:p>
            <a:r>
              <a:rPr lang="pt-PT" dirty="0"/>
              <a:t>Tarefa 9 (Cláudio &amp; Tiago):</a:t>
            </a:r>
          </a:p>
          <a:p>
            <a:pPr marL="0" indent="0">
              <a:buNone/>
            </a:pPr>
            <a:r>
              <a:rPr lang="pt-PT" dirty="0"/>
              <a:t>	Implementação da </a:t>
            </a:r>
            <a:r>
              <a:rPr lang="pt-PT" i="1" dirty="0" err="1"/>
              <a:t>engine</a:t>
            </a:r>
            <a:r>
              <a:rPr lang="pt-PT" i="1" dirty="0"/>
              <a:t> </a:t>
            </a:r>
            <a:r>
              <a:rPr lang="pt-PT" dirty="0"/>
              <a:t>que vai servir para os desafios entre alunos</a:t>
            </a:r>
          </a:p>
        </p:txBody>
      </p:sp>
    </p:spTree>
    <p:extLst>
      <p:ext uri="{BB962C8B-B14F-4D97-AF65-F5344CB8AC3E}">
        <p14:creationId xmlns:p14="http://schemas.microsoft.com/office/powerpoint/2010/main" val="34872351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55094"/>
            <a:ext cx="10564329" cy="2186926"/>
          </a:xfrm>
        </p:spPr>
        <p:txBody>
          <a:bodyPr anchor="t">
            <a:normAutofit fontScale="92500"/>
          </a:bodyPr>
          <a:lstStyle/>
          <a:p>
            <a:pPr marL="285750" indent="-285750">
              <a:lnSpc>
                <a:spcPct val="150000"/>
              </a:lnSpc>
            </a:pPr>
            <a:r>
              <a:rPr lang="pt-PT" dirty="0"/>
              <a:t>Tarefa 10 (Todos):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pt-PT" sz="1800" dirty="0"/>
              <a:t>Com a ajuda de exercícios fornecidos pelo professor Nuno Matos, bem como, a utilização do </a:t>
            </a:r>
            <a:r>
              <a:rPr lang="pt-PT" sz="1800" i="1" dirty="0"/>
              <a:t>software</a:t>
            </a:r>
            <a:r>
              <a:rPr lang="pt-PT" sz="1800" dirty="0"/>
              <a:t> </a:t>
            </a:r>
            <a:r>
              <a:rPr lang="pt-PT" sz="1800" dirty="0" err="1"/>
              <a:t>CircuitSolver</a:t>
            </a:r>
            <a:r>
              <a:rPr lang="pt-PT" sz="1800" dirty="0"/>
              <a:t>, iremos criar um vasto banco de exercícios que a nossa </a:t>
            </a:r>
            <a:r>
              <a:rPr lang="pt-PT" sz="1800" dirty="0" err="1"/>
              <a:t>WebApp</a:t>
            </a:r>
            <a:r>
              <a:rPr lang="pt-PT" sz="1800" dirty="0"/>
              <a:t> irá utilizar no início e que depois poderá ser alargado com a ajuda de outros docente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pt-PT" sz="1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1731C90D-B3C5-44E8-8184-863A5D02B980}"/>
              </a:ext>
            </a:extLst>
          </p:cNvPr>
          <p:cNvSpPr txBox="1">
            <a:spLocks/>
          </p:cNvSpPr>
          <p:nvPr/>
        </p:nvSpPr>
        <p:spPr>
          <a:xfrm>
            <a:off x="807941" y="4206548"/>
            <a:ext cx="10564329" cy="21869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pt-PT" dirty="0"/>
              <a:t>Tarefa 11 (André &amp; Edgar &amp; Hugo):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pt-PT" sz="1800" dirty="0"/>
              <a:t>Documentação de todo o projeto</a:t>
            </a:r>
          </a:p>
          <a:p>
            <a:pPr marL="400050" lvl="1" indent="0">
              <a:lnSpc>
                <a:spcPct val="150000"/>
              </a:lnSpc>
              <a:buFont typeface="Wingdings 2" charset="2"/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6242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  <a:r>
              <a:rPr lang="pt-PT"/>
              <a:t> / Problemas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 dirty="0"/>
              <a:t>Face a dificuldades sentidas por alunos de Análise de Circuitos, foi idealizado por ex-alunos apoiados pelo docente da cadeira, uma Plataforma Web que ajude os alunos </a:t>
            </a:r>
            <a:r>
              <a:rPr lang="pt-PT" sz="2000"/>
              <a:t>que encontram esta temática pela primeira vez</a:t>
            </a:r>
            <a:r>
              <a:rPr lang="pt-PT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000" dirty="0"/>
              <a:t>Esta plataforma irá conter recursos educativos em forma de exercícios com resolução passo-a-passo, testes por temas, testes em modelo exame e jogos iterativos com desafios entre alunos</a:t>
            </a:r>
            <a:r>
              <a:rPr lang="pt-PT" sz="2000"/>
              <a:t> em contexto dentro e fora de aula</a:t>
            </a:r>
            <a:r>
              <a:rPr lang="pt-P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9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86" y="2222287"/>
            <a:ext cx="10574626" cy="4197984"/>
          </a:xfrm>
        </p:spPr>
        <p:txBody>
          <a:bodyPr/>
          <a:lstStyle/>
          <a:p>
            <a:r>
              <a:rPr lang="pt-PT" sz="2000" dirty="0"/>
              <a:t>Página de docente</a:t>
            </a:r>
          </a:p>
          <a:p>
            <a:r>
              <a:rPr lang="pt-PT" sz="2000" dirty="0"/>
              <a:t>Inserção e modificação de exercícios</a:t>
            </a:r>
          </a:p>
          <a:p>
            <a:r>
              <a:rPr lang="pt-PT" sz="2000" dirty="0"/>
              <a:t>Criação de grupos (turmas)</a:t>
            </a:r>
          </a:p>
          <a:p>
            <a:r>
              <a:rPr lang="pt-PT" sz="2000" dirty="0"/>
              <a:t>Página de aluno</a:t>
            </a:r>
          </a:p>
          <a:p>
            <a:r>
              <a:rPr lang="pt-PT" sz="2000" dirty="0"/>
              <a:t>Geração automática de exercícios com variantes</a:t>
            </a:r>
          </a:p>
          <a:p>
            <a:r>
              <a:rPr lang="pt-PT" sz="2000" dirty="0"/>
              <a:t>Modelo de desempenho de aluno/turma</a:t>
            </a:r>
          </a:p>
          <a:p>
            <a:r>
              <a:rPr lang="pt-PT" sz="2000" dirty="0"/>
              <a:t>Jogos e desafios em cotexto educativo</a:t>
            </a:r>
          </a:p>
        </p:txBody>
      </p:sp>
    </p:spTree>
    <p:extLst>
      <p:ext uri="{BB962C8B-B14F-4D97-AF65-F5344CB8AC3E}">
        <p14:creationId xmlns:p14="http://schemas.microsoft.com/office/powerpoint/2010/main" val="333197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3908"/>
            <a:ext cx="10574626" cy="4258659"/>
          </a:xfrm>
        </p:spPr>
        <p:txBody>
          <a:bodyPr>
            <a:normAutofit/>
          </a:bodyPr>
          <a:lstStyle/>
          <a:p>
            <a:r>
              <a:rPr lang="pt-PT" sz="1800" dirty="0">
                <a:effectLst/>
              </a:rPr>
              <a:t>Familiarização</a:t>
            </a:r>
            <a:r>
              <a:rPr lang="en-US" sz="1800" dirty="0">
                <a:effectLst/>
              </a:rPr>
              <a:t> com a Backend do Circuit Solver</a:t>
            </a:r>
          </a:p>
          <a:p>
            <a:r>
              <a:rPr lang="pt-PT" dirty="0"/>
              <a:t>Criação da Base de Dados (desempenho, rankings, categorizar perguntas,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  <a:p>
            <a:r>
              <a:rPr lang="pt-PT" dirty="0"/>
              <a:t>Design do UI/UX</a:t>
            </a:r>
          </a:p>
          <a:p>
            <a:r>
              <a:rPr lang="pt-PT" dirty="0"/>
              <a:t>Familiarização em Angular e </a:t>
            </a:r>
            <a:r>
              <a:rPr lang="pt-PT" dirty="0" err="1"/>
              <a:t>Django</a:t>
            </a:r>
            <a:endParaRPr lang="pt-PT" dirty="0"/>
          </a:p>
          <a:p>
            <a:r>
              <a:rPr lang="pt-PT" dirty="0"/>
              <a:t>Síntese de página para docente</a:t>
            </a:r>
          </a:p>
          <a:p>
            <a:r>
              <a:rPr lang="pt-PT" dirty="0"/>
              <a:t>Síntese de página para utilizador (aluno)</a:t>
            </a:r>
          </a:p>
          <a:p>
            <a:r>
              <a:rPr lang="pt-PT" dirty="0"/>
              <a:t>Implementação de sistemas de segurança</a:t>
            </a:r>
          </a:p>
          <a:p>
            <a:r>
              <a:rPr lang="pt-PT" dirty="0"/>
              <a:t>Calendarização de eventos</a:t>
            </a:r>
          </a:p>
          <a:p>
            <a:r>
              <a:rPr lang="pt-PT" dirty="0"/>
              <a:t>Implementação de game </a:t>
            </a:r>
            <a:r>
              <a:rPr lang="pt-PT" i="1" dirty="0" err="1"/>
              <a:t>engine</a:t>
            </a:r>
            <a:endParaRPr lang="pt-PT" i="1" dirty="0"/>
          </a:p>
          <a:p>
            <a:r>
              <a:rPr lang="pt-PT" dirty="0"/>
              <a:t>Criar banco de perguntas com soluções detalhadas</a:t>
            </a:r>
          </a:p>
        </p:txBody>
      </p:sp>
    </p:spTree>
    <p:extLst>
      <p:ext uri="{BB962C8B-B14F-4D97-AF65-F5344CB8AC3E}">
        <p14:creationId xmlns:p14="http://schemas.microsoft.com/office/powerpoint/2010/main" val="1129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D7A6-FB64-43E4-96AC-B67EBA501C5D}"/>
              </a:ext>
            </a:extLst>
          </p:cNvPr>
          <p:cNvSpPr txBox="1">
            <a:spLocks/>
          </p:cNvSpPr>
          <p:nvPr/>
        </p:nvSpPr>
        <p:spPr>
          <a:xfrm>
            <a:off x="810000" y="522795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/>
              <a:t>Resultados esperados</a:t>
            </a:r>
            <a:endParaRPr lang="pt-PT" dirty="0"/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FF20F7-6B66-4CBD-B030-339F1133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0" y="187728"/>
            <a:ext cx="8181585" cy="4611880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69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F2D7A6-FB64-43E4-96AC-B67EBA501C5D}"/>
              </a:ext>
            </a:extLst>
          </p:cNvPr>
          <p:cNvSpPr txBox="1">
            <a:spLocks/>
          </p:cNvSpPr>
          <p:nvPr/>
        </p:nvSpPr>
        <p:spPr>
          <a:xfrm>
            <a:off x="810000" y="522795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/>
              <a:t>Resultados esperados</a:t>
            </a:r>
            <a:endParaRPr lang="pt-PT" dirty="0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E22FD7-0A78-4022-8D2A-869F1675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3" y="173169"/>
            <a:ext cx="8233775" cy="4622317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29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relacionado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86" y="2402761"/>
            <a:ext cx="10574626" cy="40475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dirty="0"/>
              <a:t>Como foi referido anteriormente este projeto não é novo, já houve alunos que trabalharam com o objetivo de fazer esta plataforma. O trabalho desenvolvido consiste maioritariamente em dois módulos um deles é uma ferramenta que tira proveito do SPICE (</a:t>
            </a:r>
            <a:r>
              <a:rPr lang="pt-PT" i="1" dirty="0"/>
              <a:t>software </a:t>
            </a:r>
            <a:r>
              <a:rPr lang="pt-PT" dirty="0"/>
              <a:t>de simulação de circuitos eletrónicos) e chama-se "SPICE-Parser". Este </a:t>
            </a:r>
            <a:r>
              <a:rPr lang="pt-PT" i="1" dirty="0"/>
              <a:t>parser </a:t>
            </a:r>
            <a:r>
              <a:rPr lang="pt-PT" dirty="0"/>
              <a:t>é usado para auxiliar um outro módulo chamado "CircuitSolver" que cria e resolve circuitos eletrónicos descritos em texto.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Usando este módulo, o docente poderá automatizar a criação de vários exercícios, tendo apenas que descrever 1 circuito eletrónico e escolher quantas variações desse problema vai querer gerar. O "</a:t>
            </a:r>
            <a:r>
              <a:rPr lang="pt-PT" dirty="0" err="1"/>
              <a:t>CircuitSolver</a:t>
            </a:r>
            <a:r>
              <a:rPr lang="pt-PT" dirty="0"/>
              <a:t>" irá criar esses circuitos, resolvê-los e gerar 1 resposta correta e 3 incorretas.</a:t>
            </a:r>
          </a:p>
        </p:txBody>
      </p:sp>
    </p:spTree>
    <p:extLst>
      <p:ext uri="{BB962C8B-B14F-4D97-AF65-F5344CB8AC3E}">
        <p14:creationId xmlns:p14="http://schemas.microsoft.com/office/powerpoint/2010/main" val="36411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Calendário do projeto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545EB3-04B3-482D-A1B5-A4C6EA10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41627"/>
              </p:ext>
            </p:extLst>
          </p:nvPr>
        </p:nvGraphicFramePr>
        <p:xfrm>
          <a:off x="576648" y="288324"/>
          <a:ext cx="11003175" cy="40381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288">
                  <a:extLst>
                    <a:ext uri="{9D8B030D-6E8A-4147-A177-3AD203B41FA5}">
                      <a16:colId xmlns:a16="http://schemas.microsoft.com/office/drawing/2014/main" val="1137574651"/>
                    </a:ext>
                  </a:extLst>
                </a:gridCol>
                <a:gridCol w="2905071">
                  <a:extLst>
                    <a:ext uri="{9D8B030D-6E8A-4147-A177-3AD203B41FA5}">
                      <a16:colId xmlns:a16="http://schemas.microsoft.com/office/drawing/2014/main" val="1674473562"/>
                    </a:ext>
                  </a:extLst>
                </a:gridCol>
                <a:gridCol w="814850">
                  <a:extLst>
                    <a:ext uri="{9D8B030D-6E8A-4147-A177-3AD203B41FA5}">
                      <a16:colId xmlns:a16="http://schemas.microsoft.com/office/drawing/2014/main" val="2909316739"/>
                    </a:ext>
                  </a:extLst>
                </a:gridCol>
                <a:gridCol w="786606">
                  <a:extLst>
                    <a:ext uri="{9D8B030D-6E8A-4147-A177-3AD203B41FA5}">
                      <a16:colId xmlns:a16="http://schemas.microsoft.com/office/drawing/2014/main" val="3777571219"/>
                    </a:ext>
                  </a:extLst>
                </a:gridCol>
                <a:gridCol w="965927">
                  <a:extLst>
                    <a:ext uri="{9D8B030D-6E8A-4147-A177-3AD203B41FA5}">
                      <a16:colId xmlns:a16="http://schemas.microsoft.com/office/drawing/2014/main" val="2997777019"/>
                    </a:ext>
                  </a:extLst>
                </a:gridCol>
                <a:gridCol w="965927">
                  <a:extLst>
                    <a:ext uri="{9D8B030D-6E8A-4147-A177-3AD203B41FA5}">
                      <a16:colId xmlns:a16="http://schemas.microsoft.com/office/drawing/2014/main" val="2080693371"/>
                    </a:ext>
                  </a:extLst>
                </a:gridCol>
                <a:gridCol w="726258">
                  <a:extLst>
                    <a:ext uri="{9D8B030D-6E8A-4147-A177-3AD203B41FA5}">
                      <a16:colId xmlns:a16="http://schemas.microsoft.com/office/drawing/2014/main" val="3949946231"/>
                    </a:ext>
                  </a:extLst>
                </a:gridCol>
                <a:gridCol w="896958">
                  <a:extLst>
                    <a:ext uri="{9D8B030D-6E8A-4147-A177-3AD203B41FA5}">
                      <a16:colId xmlns:a16="http://schemas.microsoft.com/office/drawing/2014/main" val="588078322"/>
                    </a:ext>
                  </a:extLst>
                </a:gridCol>
                <a:gridCol w="636594">
                  <a:extLst>
                    <a:ext uri="{9D8B030D-6E8A-4147-A177-3AD203B41FA5}">
                      <a16:colId xmlns:a16="http://schemas.microsoft.com/office/drawing/2014/main" val="1808735334"/>
                    </a:ext>
                  </a:extLst>
                </a:gridCol>
                <a:gridCol w="495205">
                  <a:extLst>
                    <a:ext uri="{9D8B030D-6E8A-4147-A177-3AD203B41FA5}">
                      <a16:colId xmlns:a16="http://schemas.microsoft.com/office/drawing/2014/main" val="2723453283"/>
                    </a:ext>
                  </a:extLst>
                </a:gridCol>
                <a:gridCol w="526242">
                  <a:extLst>
                    <a:ext uri="{9D8B030D-6E8A-4147-A177-3AD203B41FA5}">
                      <a16:colId xmlns:a16="http://schemas.microsoft.com/office/drawing/2014/main" val="4224083716"/>
                    </a:ext>
                  </a:extLst>
                </a:gridCol>
                <a:gridCol w="626249">
                  <a:extLst>
                    <a:ext uri="{9D8B030D-6E8A-4147-A177-3AD203B41FA5}">
                      <a16:colId xmlns:a16="http://schemas.microsoft.com/office/drawing/2014/main" val="3912346896"/>
                    </a:ext>
                  </a:extLst>
                </a:gridCol>
              </a:tblGrid>
              <a:tr h="292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err="1">
                          <a:effectLst/>
                        </a:rPr>
                        <a:t>Tarefa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err="1">
                          <a:effectLst/>
                        </a:rPr>
                        <a:t>Descrição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Pessoas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err="1">
                          <a:effectLst/>
                        </a:rPr>
                        <a:t>Outubro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Novembro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err="1">
                          <a:effectLst/>
                        </a:rPr>
                        <a:t>Dezembro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Janeiro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err="1">
                          <a:effectLst/>
                        </a:rPr>
                        <a:t>Fevereiro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err="1">
                          <a:effectLst/>
                        </a:rPr>
                        <a:t>Março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Abril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Maio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Junho</a:t>
                      </a: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2644258633"/>
                  </a:ext>
                </a:extLst>
              </a:tr>
              <a:tr h="459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 err="1">
                          <a:effectLst/>
                        </a:rPr>
                        <a:t>Familiarização</a:t>
                      </a:r>
                      <a:r>
                        <a:rPr lang="en-US" sz="1000" dirty="0">
                          <a:effectLst/>
                        </a:rPr>
                        <a:t> com a Backend do Circuit Solver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1573873577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Criação da Base de Dados (desempenho, rankings, categorizar perguntas, </a:t>
                      </a:r>
                      <a:r>
                        <a:rPr lang="pt-PT" sz="1000" dirty="0" err="1"/>
                        <a:t>etc</a:t>
                      </a:r>
                      <a:r>
                        <a:rPr lang="pt-PT" sz="1000" dirty="0"/>
                        <a:t>)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3198557708"/>
                  </a:ext>
                </a:extLst>
              </a:tr>
              <a:tr h="292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Design do UI/UX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1553841129"/>
                  </a:ext>
                </a:extLst>
              </a:tr>
              <a:tr h="292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Familiarização em Angular e </a:t>
                      </a:r>
                      <a:r>
                        <a:rPr lang="pt-PT" sz="1000" dirty="0" err="1"/>
                        <a:t>Django</a:t>
                      </a:r>
                      <a:endParaRPr lang="pt-PT" sz="1000" dirty="0"/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3469156416"/>
                  </a:ext>
                </a:extLst>
              </a:tr>
              <a:tr h="414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Síntese de página para docente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3-4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3006940059"/>
                  </a:ext>
                </a:extLst>
              </a:tr>
              <a:tr h="302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Síntese de página para utilizador (aluno)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3-4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1160512071"/>
                  </a:ext>
                </a:extLst>
              </a:tr>
              <a:tr h="302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Implementação de sistemas de segurança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2-3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158569"/>
                  </a:ext>
                </a:extLst>
              </a:tr>
              <a:tr h="302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/>
                        <a:t>Calendarização de eventos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2-3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76105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Implementação de game </a:t>
                      </a:r>
                      <a:r>
                        <a:rPr lang="pt-PT" sz="1000" i="1" err="1"/>
                        <a:t>engine</a:t>
                      </a:r>
                      <a:endParaRPr lang="pt-PT" sz="1000" i="1"/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2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80138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/>
                        <a:t>Criar banco de perguntas com soluções detalhadas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effectLst/>
                        </a:rPr>
                        <a:t>6</a:t>
                      </a: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5" marR="8855" marT="8855" marB="42506" anchor="ctr"/>
                </a:tc>
                <a:extLst>
                  <a:ext uri="{0D108BD9-81ED-4DB2-BD59-A6C34878D82A}">
                    <a16:rowId xmlns:a16="http://schemas.microsoft.com/office/drawing/2014/main" val="2747731588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8854" marR="8854" marT="8854" marB="42505" anchor="ctr"/>
                </a:tc>
                <a:tc>
                  <a:txBody>
                    <a:bodyPr/>
                    <a:lstStyle/>
                    <a:p>
                      <a:pPr marL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t-PT" sz="1000" dirty="0"/>
                        <a:t>Documentação</a:t>
                      </a:r>
                    </a:p>
                  </a:txBody>
                  <a:tcPr marL="8854" marR="8854" marT="8854" marB="4250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8854" marR="8854" marT="8854" marB="4250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effectLst/>
                      </a:endParaRPr>
                    </a:p>
                  </a:txBody>
                  <a:tcPr marL="8854" marR="8854" marT="8854" marB="42505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42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184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A19-B475-4DF7-883B-08B0CEF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ea typeface="+mj-lt"/>
                <a:cs typeface="+mj-lt"/>
              </a:rPr>
              <a:t>Plano de comunicação</a:t>
            </a:r>
            <a:endParaRPr lang="en-US" sz="3600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1DB8-1BFC-4C46-BE5B-AAC34BF2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6154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 dirty="0">
                <a:ea typeface="+mn-lt"/>
                <a:cs typeface="+mn-lt"/>
              </a:rPr>
              <a:t>No nosso projeto vamos usar a plataforma GitHub para controlo de versões de</a:t>
            </a:r>
            <a:r>
              <a:rPr lang="pt-PT" sz="2000" i="1" dirty="0">
                <a:ea typeface="+mn-lt"/>
                <a:cs typeface="+mn-lt"/>
              </a:rPr>
              <a:t> software</a:t>
            </a:r>
            <a:r>
              <a:rPr lang="pt-PT" sz="2000" dirty="0">
                <a:ea typeface="+mn-lt"/>
                <a:cs typeface="+mn-lt"/>
              </a:rPr>
              <a:t>, iremos também aproveitar as</a:t>
            </a:r>
            <a:r>
              <a:rPr lang="pt-PT" sz="2000" i="1" dirty="0">
                <a:ea typeface="+mn-lt"/>
                <a:cs typeface="+mn-lt"/>
              </a:rPr>
              <a:t> </a:t>
            </a:r>
            <a:r>
              <a:rPr lang="pt-PT" sz="2000" i="1" dirty="0" err="1">
                <a:ea typeface="+mn-lt"/>
                <a:cs typeface="+mn-lt"/>
              </a:rPr>
              <a:t>features</a:t>
            </a:r>
            <a:r>
              <a:rPr lang="pt-PT" sz="2000" dirty="0">
                <a:ea typeface="+mn-lt"/>
                <a:cs typeface="+mn-lt"/>
              </a:rPr>
              <a:t> do GitHub para automatizar o nosso </a:t>
            </a:r>
            <a:r>
              <a:rPr lang="pt-PT" sz="2000" i="1" dirty="0" err="1">
                <a:ea typeface="+mn-lt"/>
                <a:cs typeface="+mn-lt"/>
              </a:rPr>
              <a:t>worflow</a:t>
            </a:r>
            <a:r>
              <a:rPr lang="pt-PT" sz="2000" dirty="0">
                <a:ea typeface="+mn-lt"/>
                <a:cs typeface="+mn-lt"/>
              </a:rPr>
              <a:t>, isto é, correr testes quando o código do repositório é alterado.</a:t>
            </a:r>
            <a:endParaRPr lang="en-US" sz="2000" dirty="0"/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35E921B8-6F1A-4928-8148-AAB7AE63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94" y="295387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4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140</TotalTime>
  <Words>899</Words>
  <Application>Microsoft Office PowerPoint</Application>
  <PresentationFormat>Ecrã Panorâmico</PresentationFormat>
  <Paragraphs>121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Citação</vt:lpstr>
      <vt:lpstr>WebApp - Aprender Análise e Síntese de Circuitos</vt:lpstr>
      <vt:lpstr>Contexto / Problemas</vt:lpstr>
      <vt:lpstr>Objetivos</vt:lpstr>
      <vt:lpstr>Tarefas</vt:lpstr>
      <vt:lpstr>Apresentação do PowerPoint</vt:lpstr>
      <vt:lpstr>Apresentação do PowerPoint</vt:lpstr>
      <vt:lpstr>Trabalho relacionado</vt:lpstr>
      <vt:lpstr>Calendário do projeto</vt:lpstr>
      <vt:lpstr>Plano de comunicação</vt:lpstr>
      <vt:lpstr>Plano de comunicação</vt:lpstr>
      <vt:lpstr>Atribuições</vt:lpstr>
      <vt:lpstr>Atribuições</vt:lpstr>
      <vt:lpstr>Atribuições</vt:lpstr>
      <vt:lpstr>Atribuições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- Aprender Análise e Síntese de Circuitos</dc:title>
  <dc:creator>André Clérigo</dc:creator>
  <cp:lastModifiedBy>André Clérigo</cp:lastModifiedBy>
  <cp:revision>397</cp:revision>
  <dcterms:created xsi:type="dcterms:W3CDTF">2021-11-01T00:10:27Z</dcterms:created>
  <dcterms:modified xsi:type="dcterms:W3CDTF">2021-11-04T23:09:46Z</dcterms:modified>
</cp:coreProperties>
</file>