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4"/>
  </p:notesMasterIdLst>
  <p:sldIdLst>
    <p:sldId id="256" r:id="rId2"/>
    <p:sldId id="257" r:id="rId3"/>
    <p:sldId id="271" r:id="rId4"/>
    <p:sldId id="281" r:id="rId5"/>
    <p:sldId id="283" r:id="rId6"/>
    <p:sldId id="277" r:id="rId7"/>
    <p:sldId id="275" r:id="rId8"/>
    <p:sldId id="262" r:id="rId9"/>
    <p:sldId id="259" r:id="rId10"/>
    <p:sldId id="282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D2AD1C-6F66-EE2B-AB4A-25CCC7F60CA5}" name="André Clérigo" initials="AC" userId="S::andreclerigo@ua.pt::99920249-da46-4eab-ba68-66ed26b21256" providerId="AD"/>
  <p188:author id="{24C7E2F2-4ECD-E993-D774-BC1F29569553}" name="João Matos" initials="JM" userId="S::matos@ua.pt::ffa4996d-d28d-447a-a072-56f7ba658d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F5F3"/>
    <a:srgbClr val="009900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0256D-CE65-B50B-78E3-DE921A52EB94}" v="50" dt="2021-12-10T12:05:26.306"/>
    <p1510:client id="{27DA2CFD-765D-D817-BCD8-E6DB2F96D5DA}" v="4" dt="2021-12-09T23:57:24.034"/>
    <p1510:client id="{CE3D46E3-1E83-4BC3-89A3-81E3624D7B64}" v="1735" dt="2021-12-08T13:10:57.242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Escuro 1 - Destaqu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omingos" userId="S::h.domingos@ua.pt::4c6b3e24-8401-4bd2-88ae-606947119741" providerId="AD" clId="Web-{2A835AAA-4FE0-4F46-07AF-A952D0D193B4}"/>
    <pc:docChg chg="addSld modSld">
      <pc:chgData name="Hugo Domingos" userId="S::h.domingos@ua.pt::4c6b3e24-8401-4bd2-88ae-606947119741" providerId="AD" clId="Web-{2A835AAA-4FE0-4F46-07AF-A952D0D193B4}" dt="2021-12-08T12:44:10.099" v="31" actId="20577"/>
      <pc:docMkLst>
        <pc:docMk/>
      </pc:docMkLst>
      <pc:sldChg chg="modSp">
        <pc:chgData name="Hugo Domingos" userId="S::h.domingos@ua.pt::4c6b3e24-8401-4bd2-88ae-606947119741" providerId="AD" clId="Web-{2A835AAA-4FE0-4F46-07AF-A952D0D193B4}" dt="2021-12-08T12:44:10.099" v="31" actId="20577"/>
        <pc:sldMkLst>
          <pc:docMk/>
          <pc:sldMk cId="3392427849" sldId="275"/>
        </pc:sldMkLst>
        <pc:spChg chg="mod">
          <ac:chgData name="Hugo Domingos" userId="S::h.domingos@ua.pt::4c6b3e24-8401-4bd2-88ae-606947119741" providerId="AD" clId="Web-{2A835AAA-4FE0-4F46-07AF-A952D0D193B4}" dt="2021-12-08T12:44:10.099" v="31" actId="20577"/>
          <ac:spMkLst>
            <pc:docMk/>
            <pc:sldMk cId="3392427849" sldId="275"/>
            <ac:spMk id="3" creationId="{45CFEF73-6034-4C99-A0E5-872EC2721BA1}"/>
          </ac:spMkLst>
        </pc:spChg>
      </pc:sldChg>
      <pc:sldChg chg="modSp add replId">
        <pc:chgData name="Hugo Domingos" userId="S::h.domingos@ua.pt::4c6b3e24-8401-4bd2-88ae-606947119741" providerId="AD" clId="Web-{2A835AAA-4FE0-4F46-07AF-A952D0D193B4}" dt="2021-12-08T11:32:20.542" v="27" actId="20577"/>
        <pc:sldMkLst>
          <pc:docMk/>
          <pc:sldMk cId="1878363211" sldId="277"/>
        </pc:sldMkLst>
        <pc:spChg chg="mod">
          <ac:chgData name="Hugo Domingos" userId="S::h.domingos@ua.pt::4c6b3e24-8401-4bd2-88ae-606947119741" providerId="AD" clId="Web-{2A835AAA-4FE0-4F46-07AF-A952D0D193B4}" dt="2021-12-08T11:30:45.992" v="2" actId="20577"/>
          <ac:spMkLst>
            <pc:docMk/>
            <pc:sldMk cId="1878363211" sldId="277"/>
            <ac:spMk id="2" creationId="{02B566CB-732F-4D45-99BA-BCFCC52ACB21}"/>
          </ac:spMkLst>
        </pc:spChg>
        <pc:spChg chg="mod">
          <ac:chgData name="Hugo Domingos" userId="S::h.domingos@ua.pt::4c6b3e24-8401-4bd2-88ae-606947119741" providerId="AD" clId="Web-{2A835AAA-4FE0-4F46-07AF-A952D0D193B4}" dt="2021-12-08T11:32:20.542" v="27" actId="20577"/>
          <ac:spMkLst>
            <pc:docMk/>
            <pc:sldMk cId="1878363211" sldId="277"/>
            <ac:spMk id="3" creationId="{EA96D0E3-7A74-4925-B2AD-EC73322C682D}"/>
          </ac:spMkLst>
        </pc:spChg>
      </pc:sldChg>
    </pc:docChg>
  </pc:docChgLst>
  <pc:docChgLst>
    <pc:chgData name="André Clérigo" userId="99920249-da46-4eab-ba68-66ed26b21256" providerId="ADAL" clId="{CE3D46E3-1E83-4BC3-89A3-81E3624D7B64}"/>
    <pc:docChg chg="undo custSel addSld delSld modSld sldOrd">
      <pc:chgData name="André Clérigo" userId="99920249-da46-4eab-ba68-66ed26b21256" providerId="ADAL" clId="{CE3D46E3-1E83-4BC3-89A3-81E3624D7B64}" dt="2021-12-10T11:07:26.222" v="1818" actId="20577"/>
      <pc:docMkLst>
        <pc:docMk/>
      </pc:docMkLst>
      <pc:sldChg chg="modSp mod">
        <pc:chgData name="André Clérigo" userId="99920249-da46-4eab-ba68-66ed26b21256" providerId="ADAL" clId="{CE3D46E3-1E83-4BC3-89A3-81E3624D7B64}" dt="2021-12-10T11:07:26.222" v="1818" actId="20577"/>
        <pc:sldMkLst>
          <pc:docMk/>
          <pc:sldMk cId="2094996183" sldId="256"/>
        </pc:sldMkLst>
        <pc:spChg chg="mod">
          <ac:chgData name="André Clérigo" userId="99920249-da46-4eab-ba68-66ed26b21256" providerId="ADAL" clId="{CE3D46E3-1E83-4BC3-89A3-81E3624D7B64}" dt="2021-12-10T11:07:26.222" v="1818" actId="20577"/>
          <ac:spMkLst>
            <pc:docMk/>
            <pc:sldMk cId="2094996183" sldId="256"/>
            <ac:spMk id="2" creationId="{ACA73E40-D9E8-4857-AA08-9F82AAC5380F}"/>
          </ac:spMkLst>
        </pc:spChg>
        <pc:spChg chg="mod">
          <ac:chgData name="André Clérigo" userId="99920249-da46-4eab-ba68-66ed26b21256" providerId="ADAL" clId="{CE3D46E3-1E83-4BC3-89A3-81E3624D7B64}" dt="2021-12-06T15:28:20.518" v="65" actId="121"/>
          <ac:spMkLst>
            <pc:docMk/>
            <pc:sldMk cId="2094996183" sldId="256"/>
            <ac:spMk id="6" creationId="{DAC5C0D0-DF2F-47EE-931A-AD4A16A0EAE4}"/>
          </ac:spMkLst>
        </pc:spChg>
      </pc:sldChg>
      <pc:sldChg chg="addSp delSp modSp mod">
        <pc:chgData name="André Clérigo" userId="99920249-da46-4eab-ba68-66ed26b21256" providerId="ADAL" clId="{CE3D46E3-1E83-4BC3-89A3-81E3624D7B64}" dt="2021-12-08T12:23:10.338" v="837"/>
        <pc:sldMkLst>
          <pc:docMk/>
          <pc:sldMk cId="1002998830" sldId="257"/>
        </pc:sldMkLst>
        <pc:spChg chg="mod">
          <ac:chgData name="André Clérigo" userId="99920249-da46-4eab-ba68-66ed26b21256" providerId="ADAL" clId="{CE3D46E3-1E83-4BC3-89A3-81E3624D7B64}" dt="2021-12-06T15:43:31.082" v="81" actId="20577"/>
          <ac:spMkLst>
            <pc:docMk/>
            <pc:sldMk cId="1002998830" sldId="257"/>
            <ac:spMk id="2" creationId="{02B566CB-732F-4D45-99BA-BCFCC52ACB21}"/>
          </ac:spMkLst>
        </pc:spChg>
        <pc:spChg chg="mod">
          <ac:chgData name="André Clérigo" userId="99920249-da46-4eab-ba68-66ed26b21256" providerId="ADAL" clId="{CE3D46E3-1E83-4BC3-89A3-81E3624D7B64}" dt="2021-12-08T12:22:01.677" v="822" actId="14100"/>
          <ac:spMkLst>
            <pc:docMk/>
            <pc:sldMk cId="1002998830" sldId="257"/>
            <ac:spMk id="3" creationId="{EA96D0E3-7A74-4925-B2AD-EC73322C682D}"/>
          </ac:spMkLst>
        </pc:spChg>
        <pc:spChg chg="add del">
          <ac:chgData name="André Clérigo" userId="99920249-da46-4eab-ba68-66ed26b21256" providerId="ADAL" clId="{CE3D46E3-1E83-4BC3-89A3-81E3624D7B64}" dt="2021-12-08T12:23:10.338" v="837"/>
          <ac:spMkLst>
            <pc:docMk/>
            <pc:sldMk cId="1002998830" sldId="257"/>
            <ac:spMk id="4" creationId="{57EBBEEE-4651-46E5-89D8-AA07635B9537}"/>
          </ac:spMkLst>
        </pc:spChg>
        <pc:picChg chg="add del">
          <ac:chgData name="André Clérigo" userId="99920249-da46-4eab-ba68-66ed26b21256" providerId="ADAL" clId="{CE3D46E3-1E83-4BC3-89A3-81E3624D7B64}" dt="2021-12-08T12:23:10.338" v="837"/>
          <ac:picMkLst>
            <pc:docMk/>
            <pc:sldMk cId="1002998830" sldId="257"/>
            <ac:picMk id="1026" creationId="{15D2FD1C-0936-4225-8457-C515012E1099}"/>
          </ac:picMkLst>
        </pc:picChg>
      </pc:sldChg>
      <pc:sldChg chg="modSp mod">
        <pc:chgData name="André Clérigo" userId="99920249-da46-4eab-ba68-66ed26b21256" providerId="ADAL" clId="{CE3D46E3-1E83-4BC3-89A3-81E3624D7B64}" dt="2021-12-08T12:09:54.239" v="604" actId="113"/>
        <pc:sldMkLst>
          <pc:docMk/>
          <pc:sldMk cId="3331977235" sldId="259"/>
        </pc:sldMkLst>
        <pc:spChg chg="mod">
          <ac:chgData name="André Clérigo" userId="99920249-da46-4eab-ba68-66ed26b21256" providerId="ADAL" clId="{CE3D46E3-1E83-4BC3-89A3-81E3624D7B64}" dt="2021-12-06T15:44:19.179" v="101" actId="20577"/>
          <ac:spMkLst>
            <pc:docMk/>
            <pc:sldMk cId="3331977235" sldId="259"/>
            <ac:spMk id="2" creationId="{02B566CB-732F-4D45-99BA-BCFCC52ACB21}"/>
          </ac:spMkLst>
        </pc:spChg>
        <pc:spChg chg="mod">
          <ac:chgData name="André Clérigo" userId="99920249-da46-4eab-ba68-66ed26b21256" providerId="ADAL" clId="{CE3D46E3-1E83-4BC3-89A3-81E3624D7B64}" dt="2021-12-08T12:09:54.239" v="604" actId="113"/>
          <ac:spMkLst>
            <pc:docMk/>
            <pc:sldMk cId="3331977235" sldId="259"/>
            <ac:spMk id="3" creationId="{EA96D0E3-7A74-4925-B2AD-EC73322C682D}"/>
          </ac:spMkLst>
        </pc:spChg>
      </pc:sldChg>
      <pc:sldChg chg="addSp delSp modSp del mod setBg addAnim delAnim setClrOvrMap">
        <pc:chgData name="André Clérigo" userId="99920249-da46-4eab-ba68-66ed26b21256" providerId="ADAL" clId="{CE3D46E3-1E83-4BC3-89A3-81E3624D7B64}" dt="2021-12-08T12:01:16.684" v="365" actId="2696"/>
        <pc:sldMkLst>
          <pc:docMk/>
          <pc:sldMk cId="112959972" sldId="260"/>
        </pc:sldMkLst>
        <pc:spChg chg="mod ord">
          <ac:chgData name="André Clérigo" userId="99920249-da46-4eab-ba68-66ed26b21256" providerId="ADAL" clId="{CE3D46E3-1E83-4BC3-89A3-81E3624D7B64}" dt="2021-12-08T12:01:09.447" v="363" actId="26606"/>
          <ac:spMkLst>
            <pc:docMk/>
            <pc:sldMk cId="112959972" sldId="260"/>
            <ac:spMk id="2" creationId="{02B566CB-732F-4D45-99BA-BCFCC52ACB21}"/>
          </ac:spMkLst>
        </pc:spChg>
        <pc:spChg chg="del mod">
          <ac:chgData name="André Clérigo" userId="99920249-da46-4eab-ba68-66ed26b21256" providerId="ADAL" clId="{CE3D46E3-1E83-4BC3-89A3-81E3624D7B64}" dt="2021-12-08T11:58:30.072" v="328" actId="478"/>
          <ac:spMkLst>
            <pc:docMk/>
            <pc:sldMk cId="112959972" sldId="260"/>
            <ac:spMk id="3" creationId="{EA96D0E3-7A74-4925-B2AD-EC73322C682D}"/>
          </ac:spMkLst>
        </pc:spChg>
        <pc:spChg chg="add del">
          <ac:chgData name="André Clérigo" userId="99920249-da46-4eab-ba68-66ed26b21256" providerId="ADAL" clId="{CE3D46E3-1E83-4BC3-89A3-81E3624D7B64}" dt="2021-12-08T11:59:13.393" v="339" actId="26606"/>
          <ac:spMkLst>
            <pc:docMk/>
            <pc:sldMk cId="112959972" sldId="260"/>
            <ac:spMk id="10" creationId="{133F8CB7-795C-4272-9073-64D8CF97F220}"/>
          </ac:spMkLst>
        </pc:spChg>
        <pc:spChg chg="add del">
          <ac:chgData name="André Clérigo" userId="99920249-da46-4eab-ba68-66ed26b21256" providerId="ADAL" clId="{CE3D46E3-1E83-4BC3-89A3-81E3624D7B64}" dt="2021-12-08T11:59:13.393" v="339" actId="26606"/>
          <ac:spMkLst>
            <pc:docMk/>
            <pc:sldMk cId="112959972" sldId="260"/>
            <ac:spMk id="12" creationId="{7AF0B711-0578-47A6-AB9A-AF422D2535BF}"/>
          </ac:spMkLst>
        </pc:spChg>
        <pc:spChg chg="add del">
          <ac:chgData name="André Clérigo" userId="99920249-da46-4eab-ba68-66ed26b21256" providerId="ADAL" clId="{CE3D46E3-1E83-4BC3-89A3-81E3624D7B64}" dt="2021-12-08T12:00:34.051" v="351" actId="26606"/>
          <ac:spMkLst>
            <pc:docMk/>
            <pc:sldMk cId="112959972" sldId="260"/>
            <ac:spMk id="17" creationId="{133F8CB7-795C-4272-9073-64D8CF97F220}"/>
          </ac:spMkLst>
        </pc:spChg>
        <pc:spChg chg="add del">
          <ac:chgData name="André Clérigo" userId="99920249-da46-4eab-ba68-66ed26b21256" providerId="ADAL" clId="{CE3D46E3-1E83-4BC3-89A3-81E3624D7B64}" dt="2021-12-08T12:00:34.051" v="351" actId="26606"/>
          <ac:spMkLst>
            <pc:docMk/>
            <pc:sldMk cId="112959972" sldId="260"/>
            <ac:spMk id="19" creationId="{F611655D-86DD-44E5-9999-B2135809D20A}"/>
          </ac:spMkLst>
        </pc:spChg>
        <pc:spChg chg="add del">
          <ac:chgData name="André Clérigo" userId="99920249-da46-4eab-ba68-66ed26b21256" providerId="ADAL" clId="{CE3D46E3-1E83-4BC3-89A3-81E3624D7B64}" dt="2021-12-08T12:00:34.051" v="351" actId="26606"/>
          <ac:spMkLst>
            <pc:docMk/>
            <pc:sldMk cId="112959972" sldId="260"/>
            <ac:spMk id="21" creationId="{11443580-A880-4C5F-9EB1-FC254EC650C1}"/>
          </ac:spMkLst>
        </pc:spChg>
        <pc:spChg chg="add del">
          <ac:chgData name="André Clérigo" userId="99920249-da46-4eab-ba68-66ed26b21256" providerId="ADAL" clId="{CE3D46E3-1E83-4BC3-89A3-81E3624D7B64}" dt="2021-12-08T12:01:09.447" v="363" actId="26606"/>
          <ac:spMkLst>
            <pc:docMk/>
            <pc:sldMk cId="112959972" sldId="260"/>
            <ac:spMk id="26" creationId="{133F8CB7-795C-4272-9073-64D8CF97F220}"/>
          </ac:spMkLst>
        </pc:spChg>
        <pc:spChg chg="add del">
          <ac:chgData name="André Clérigo" userId="99920249-da46-4eab-ba68-66ed26b21256" providerId="ADAL" clId="{CE3D46E3-1E83-4BC3-89A3-81E3624D7B64}" dt="2021-12-08T12:01:09.447" v="363" actId="26606"/>
          <ac:spMkLst>
            <pc:docMk/>
            <pc:sldMk cId="112959972" sldId="260"/>
            <ac:spMk id="28" creationId="{B7743172-17A8-4FA4-8434-B813E03B7665}"/>
          </ac:spMkLst>
        </pc:spChg>
        <pc:spChg chg="add del">
          <ac:chgData name="André Clérigo" userId="99920249-da46-4eab-ba68-66ed26b21256" providerId="ADAL" clId="{CE3D46E3-1E83-4BC3-89A3-81E3624D7B64}" dt="2021-12-08T12:01:09.447" v="363" actId="26606"/>
          <ac:spMkLst>
            <pc:docMk/>
            <pc:sldMk cId="112959972" sldId="260"/>
            <ac:spMk id="30" creationId="{4CE1233C-FD2F-489E-BFDE-086F5FED6491}"/>
          </ac:spMkLst>
        </pc:spChg>
        <pc:spChg chg="add del">
          <ac:chgData name="André Clérigo" userId="99920249-da46-4eab-ba68-66ed26b21256" providerId="ADAL" clId="{CE3D46E3-1E83-4BC3-89A3-81E3624D7B64}" dt="2021-12-08T12:01:00.959" v="355" actId="26606"/>
          <ac:spMkLst>
            <pc:docMk/>
            <pc:sldMk cId="112959972" sldId="260"/>
            <ac:spMk id="35" creationId="{E446B7E6-8568-417F-959E-DB3D1E70F648}"/>
          </ac:spMkLst>
        </pc:spChg>
        <pc:spChg chg="add del">
          <ac:chgData name="André Clérigo" userId="99920249-da46-4eab-ba68-66ed26b21256" providerId="ADAL" clId="{CE3D46E3-1E83-4BC3-89A3-81E3624D7B64}" dt="2021-12-08T12:01:00.959" v="355" actId="26606"/>
          <ac:spMkLst>
            <pc:docMk/>
            <pc:sldMk cId="112959972" sldId="260"/>
            <ac:spMk id="37" creationId="{54047A07-72EC-41BC-A55F-C264F639FB20}"/>
          </ac:spMkLst>
        </pc:spChg>
        <pc:spChg chg="add del">
          <ac:chgData name="André Clérigo" userId="99920249-da46-4eab-ba68-66ed26b21256" providerId="ADAL" clId="{CE3D46E3-1E83-4BC3-89A3-81E3624D7B64}" dt="2021-12-08T12:01:02.744" v="357" actId="26606"/>
          <ac:spMkLst>
            <pc:docMk/>
            <pc:sldMk cId="112959972" sldId="260"/>
            <ac:spMk id="39" creationId="{5C834E9A-5D73-4D16-A65C-0638CA2E79B4}"/>
          </ac:spMkLst>
        </pc:spChg>
        <pc:spChg chg="add del">
          <ac:chgData name="André Clérigo" userId="99920249-da46-4eab-ba68-66ed26b21256" providerId="ADAL" clId="{CE3D46E3-1E83-4BC3-89A3-81E3624D7B64}" dt="2021-12-08T12:01:02.744" v="357" actId="26606"/>
          <ac:spMkLst>
            <pc:docMk/>
            <pc:sldMk cId="112959972" sldId="260"/>
            <ac:spMk id="40" creationId="{E446B7E6-8568-417F-959E-DB3D1E70F648}"/>
          </ac:spMkLst>
        </pc:spChg>
        <pc:spChg chg="add del">
          <ac:chgData name="André Clérigo" userId="99920249-da46-4eab-ba68-66ed26b21256" providerId="ADAL" clId="{CE3D46E3-1E83-4BC3-89A3-81E3624D7B64}" dt="2021-12-08T12:01:02.744" v="357" actId="26606"/>
          <ac:spMkLst>
            <pc:docMk/>
            <pc:sldMk cId="112959972" sldId="260"/>
            <ac:spMk id="41" creationId="{A6DCB648-5207-43C1-A5E9-AA0E6F6D27EE}"/>
          </ac:spMkLst>
        </pc:spChg>
        <pc:spChg chg="add del">
          <ac:chgData name="André Clérigo" userId="99920249-da46-4eab-ba68-66ed26b21256" providerId="ADAL" clId="{CE3D46E3-1E83-4BC3-89A3-81E3624D7B64}" dt="2021-12-08T12:01:03.820" v="360" actId="26606"/>
          <ac:spMkLst>
            <pc:docMk/>
            <pc:sldMk cId="112959972" sldId="260"/>
            <ac:spMk id="43" creationId="{E446B7E6-8568-417F-959E-DB3D1E70F648}"/>
          </ac:spMkLst>
        </pc:spChg>
        <pc:spChg chg="add del">
          <ac:chgData name="André Clérigo" userId="99920249-da46-4eab-ba68-66ed26b21256" providerId="ADAL" clId="{CE3D46E3-1E83-4BC3-89A3-81E3624D7B64}" dt="2021-12-08T12:01:03.820" v="360" actId="26606"/>
          <ac:spMkLst>
            <pc:docMk/>
            <pc:sldMk cId="112959972" sldId="260"/>
            <ac:spMk id="44" creationId="{54047A07-72EC-41BC-A55F-C264F639FB20}"/>
          </ac:spMkLst>
        </pc:spChg>
        <pc:spChg chg="add del">
          <ac:chgData name="André Clérigo" userId="99920249-da46-4eab-ba68-66ed26b21256" providerId="ADAL" clId="{CE3D46E3-1E83-4BC3-89A3-81E3624D7B64}" dt="2021-12-08T12:01:09.441" v="362" actId="26606"/>
          <ac:spMkLst>
            <pc:docMk/>
            <pc:sldMk cId="112959972" sldId="260"/>
            <ac:spMk id="46" creationId="{133F8CB7-795C-4272-9073-64D8CF97F220}"/>
          </ac:spMkLst>
        </pc:spChg>
        <pc:spChg chg="add del">
          <ac:chgData name="André Clérigo" userId="99920249-da46-4eab-ba68-66ed26b21256" providerId="ADAL" clId="{CE3D46E3-1E83-4BC3-89A3-81E3624D7B64}" dt="2021-12-08T12:01:09.441" v="362" actId="26606"/>
          <ac:spMkLst>
            <pc:docMk/>
            <pc:sldMk cId="112959972" sldId="260"/>
            <ac:spMk id="47" creationId="{1C2647E2-7D2F-4C4F-872B-ACE1717F5E98}"/>
          </ac:spMkLst>
        </pc:spChg>
        <pc:spChg chg="add del">
          <ac:chgData name="André Clérigo" userId="99920249-da46-4eab-ba68-66ed26b21256" providerId="ADAL" clId="{CE3D46E3-1E83-4BC3-89A3-81E3624D7B64}" dt="2021-12-08T12:01:09.441" v="362" actId="26606"/>
          <ac:spMkLst>
            <pc:docMk/>
            <pc:sldMk cId="112959972" sldId="260"/>
            <ac:spMk id="48" creationId="{77D413C2-1363-4D2E-97D4-7F3549760ED2}"/>
          </ac:spMkLst>
        </pc:spChg>
        <pc:spChg chg="add">
          <ac:chgData name="André Clérigo" userId="99920249-da46-4eab-ba68-66ed26b21256" providerId="ADAL" clId="{CE3D46E3-1E83-4BC3-89A3-81E3624D7B64}" dt="2021-12-08T12:01:09.447" v="363" actId="26606"/>
          <ac:spMkLst>
            <pc:docMk/>
            <pc:sldMk cId="112959972" sldId="260"/>
            <ac:spMk id="50" creationId="{133F8CB7-795C-4272-9073-64D8CF97F220}"/>
          </ac:spMkLst>
        </pc:spChg>
        <pc:spChg chg="add">
          <ac:chgData name="André Clérigo" userId="99920249-da46-4eab-ba68-66ed26b21256" providerId="ADAL" clId="{CE3D46E3-1E83-4BC3-89A3-81E3624D7B64}" dt="2021-12-08T12:01:09.447" v="363" actId="26606"/>
          <ac:spMkLst>
            <pc:docMk/>
            <pc:sldMk cId="112959972" sldId="260"/>
            <ac:spMk id="51" creationId="{7AF0B711-0578-47A6-AB9A-AF422D2535BF}"/>
          </ac:spMkLst>
        </pc:spChg>
        <pc:picChg chg="add del mod modCrop">
          <ac:chgData name="André Clérigo" userId="99920249-da46-4eab-ba68-66ed26b21256" providerId="ADAL" clId="{CE3D46E3-1E83-4BC3-89A3-81E3624D7B64}" dt="2021-12-08T12:00:27.333" v="349" actId="21"/>
          <ac:picMkLst>
            <pc:docMk/>
            <pc:sldMk cId="112959972" sldId="260"/>
            <ac:picMk id="5" creationId="{95A707BD-A077-4C0A-8E9C-B4552CF329CC}"/>
          </ac:picMkLst>
        </pc:picChg>
        <pc:picChg chg="add del mod">
          <ac:chgData name="André Clérigo" userId="99920249-da46-4eab-ba68-66ed26b21256" providerId="ADAL" clId="{CE3D46E3-1E83-4BC3-89A3-81E3624D7B64}" dt="2021-12-08T12:01:12.396" v="364" actId="478"/>
          <ac:picMkLst>
            <pc:docMk/>
            <pc:sldMk cId="112959972" sldId="260"/>
            <ac:picMk id="11" creationId="{98CE98BA-8C4D-446D-A8BC-BF4DCBB8DBDE}"/>
          </ac:picMkLst>
        </pc:picChg>
      </pc:sldChg>
      <pc:sldChg chg="modSp mod ord">
        <pc:chgData name="André Clérigo" userId="99920249-da46-4eab-ba68-66ed26b21256" providerId="ADAL" clId="{CE3D46E3-1E83-4BC3-89A3-81E3624D7B64}" dt="2021-12-08T12:52:07.634" v="1527" actId="20577"/>
        <pc:sldMkLst>
          <pc:docMk/>
          <pc:sldMk cId="3641103955" sldId="262"/>
        </pc:sldMkLst>
        <pc:spChg chg="mod">
          <ac:chgData name="André Clérigo" userId="99920249-da46-4eab-ba68-66ed26b21256" providerId="ADAL" clId="{CE3D46E3-1E83-4BC3-89A3-81E3624D7B64}" dt="2021-12-08T12:05:15.539" v="485" actId="20577"/>
          <ac:spMkLst>
            <pc:docMk/>
            <pc:sldMk cId="3641103955" sldId="262"/>
            <ac:spMk id="2" creationId="{02B566CB-732F-4D45-99BA-BCFCC52ACB21}"/>
          </ac:spMkLst>
        </pc:spChg>
        <pc:spChg chg="mod">
          <ac:chgData name="André Clérigo" userId="99920249-da46-4eab-ba68-66ed26b21256" providerId="ADAL" clId="{CE3D46E3-1E83-4BC3-89A3-81E3624D7B64}" dt="2021-12-08T12:52:07.634" v="1527" actId="20577"/>
          <ac:spMkLst>
            <pc:docMk/>
            <pc:sldMk cId="3641103955" sldId="262"/>
            <ac:spMk id="3" creationId="{EA96D0E3-7A74-4925-B2AD-EC73322C682D}"/>
          </ac:spMkLst>
        </pc:spChg>
      </pc:sldChg>
      <pc:sldChg chg="delSp modSp del mod delCm">
        <pc:chgData name="André Clérigo" userId="99920249-da46-4eab-ba68-66ed26b21256" providerId="ADAL" clId="{CE3D46E3-1E83-4BC3-89A3-81E3624D7B64}" dt="2021-12-08T11:57:28.193" v="327" actId="2696"/>
        <pc:sldMkLst>
          <pc:docMk/>
          <pc:sldMk cId="3157184397" sldId="263"/>
        </pc:sldMkLst>
        <pc:graphicFrameChg chg="del mod modGraphic">
          <ac:chgData name="André Clérigo" userId="99920249-da46-4eab-ba68-66ed26b21256" providerId="ADAL" clId="{CE3D46E3-1E83-4BC3-89A3-81E3624D7B64}" dt="2021-12-06T15:45:12.528" v="131" actId="478"/>
          <ac:graphicFrameMkLst>
            <pc:docMk/>
            <pc:sldMk cId="3157184397" sldId="263"/>
            <ac:graphicFrameMk id="7" creationId="{15545EB3-04B3-482D-A1B5-A4C6EA102FEC}"/>
          </ac:graphicFrameMkLst>
        </pc:graphicFrameChg>
      </pc:sldChg>
      <pc:sldChg chg="del">
        <pc:chgData name="André Clérigo" userId="99920249-da46-4eab-ba68-66ed26b21256" providerId="ADAL" clId="{CE3D46E3-1E83-4BC3-89A3-81E3624D7B64}" dt="2021-12-06T15:45:21.027" v="132" actId="47"/>
        <pc:sldMkLst>
          <pc:docMk/>
          <pc:sldMk cId="4036865560" sldId="265"/>
        </pc:sldMkLst>
      </pc:sldChg>
      <pc:sldChg chg="del">
        <pc:chgData name="André Clérigo" userId="99920249-da46-4eab-ba68-66ed26b21256" providerId="ADAL" clId="{CE3D46E3-1E83-4BC3-89A3-81E3624D7B64}" dt="2021-12-06T15:45:21.771" v="133" actId="47"/>
        <pc:sldMkLst>
          <pc:docMk/>
          <pc:sldMk cId="1995146325" sldId="266"/>
        </pc:sldMkLst>
      </pc:sldChg>
      <pc:sldChg chg="del delCm">
        <pc:chgData name="André Clérigo" userId="99920249-da46-4eab-ba68-66ed26b21256" providerId="ADAL" clId="{CE3D46E3-1E83-4BC3-89A3-81E3624D7B64}" dt="2021-12-06T15:45:22.543" v="134" actId="47"/>
        <pc:sldMkLst>
          <pc:docMk/>
          <pc:sldMk cId="3487235119" sldId="267"/>
        </pc:sldMkLst>
      </pc:sldChg>
      <pc:sldChg chg="del">
        <pc:chgData name="André Clérigo" userId="99920249-da46-4eab-ba68-66ed26b21256" providerId="ADAL" clId="{CE3D46E3-1E83-4BC3-89A3-81E3624D7B64}" dt="2021-12-08T11:57:28.193" v="327" actId="2696"/>
        <pc:sldMkLst>
          <pc:docMk/>
          <pc:sldMk cId="2624291356" sldId="268"/>
        </pc:sldMkLst>
      </pc:sldChg>
      <pc:sldChg chg="addSp delSp modSp add del mod">
        <pc:chgData name="André Clérigo" userId="99920249-da46-4eab-ba68-66ed26b21256" providerId="ADAL" clId="{CE3D46E3-1E83-4BC3-89A3-81E3624D7B64}" dt="2021-12-08T12:24:41.634" v="872" actId="1076"/>
        <pc:sldMkLst>
          <pc:docMk/>
          <pc:sldMk cId="1752264666" sldId="271"/>
        </pc:sldMkLst>
        <pc:spChg chg="mod">
          <ac:chgData name="André Clérigo" userId="99920249-da46-4eab-ba68-66ed26b21256" providerId="ADAL" clId="{CE3D46E3-1E83-4BC3-89A3-81E3624D7B64}" dt="2021-12-08T12:24:15.227" v="867" actId="255"/>
          <ac:spMkLst>
            <pc:docMk/>
            <pc:sldMk cId="1752264666" sldId="271"/>
            <ac:spMk id="2" creationId="{90594A19-B475-4DF7-883B-08B0CEFBBBC1}"/>
          </ac:spMkLst>
        </pc:spChg>
        <pc:spChg chg="mod">
          <ac:chgData name="André Clérigo" userId="99920249-da46-4eab-ba68-66ed26b21256" providerId="ADAL" clId="{CE3D46E3-1E83-4BC3-89A3-81E3624D7B64}" dt="2021-12-08T12:24:33.066" v="869" actId="14100"/>
          <ac:spMkLst>
            <pc:docMk/>
            <pc:sldMk cId="1752264666" sldId="271"/>
            <ac:spMk id="3" creationId="{DC3E1DB8-1BFC-4C46-BE5B-AAC34BF2DD2B}"/>
          </ac:spMkLst>
        </pc:spChg>
        <pc:picChg chg="add mod">
          <ac:chgData name="André Clérigo" userId="99920249-da46-4eab-ba68-66ed26b21256" providerId="ADAL" clId="{CE3D46E3-1E83-4BC3-89A3-81E3624D7B64}" dt="2021-12-08T12:24:41.634" v="872" actId="1076"/>
          <ac:picMkLst>
            <pc:docMk/>
            <pc:sldMk cId="1752264666" sldId="271"/>
            <ac:picMk id="5" creationId="{570AA25A-DCC6-4569-9A08-6F75A14C4DD1}"/>
          </ac:picMkLst>
        </pc:picChg>
        <pc:picChg chg="del">
          <ac:chgData name="André Clérigo" userId="99920249-da46-4eab-ba68-66ed26b21256" providerId="ADAL" clId="{CE3D46E3-1E83-4BC3-89A3-81E3624D7B64}" dt="2021-12-08T12:23:37.730" v="841" actId="478"/>
          <ac:picMkLst>
            <pc:docMk/>
            <pc:sldMk cId="1752264666" sldId="271"/>
            <ac:picMk id="10" creationId="{35E921B8-6F1A-4928-8148-AAB7AE63E99F}"/>
          </ac:picMkLst>
        </pc:picChg>
      </pc:sldChg>
      <pc:sldChg chg="del">
        <pc:chgData name="André Clérigo" userId="99920249-da46-4eab-ba68-66ed26b21256" providerId="ADAL" clId="{CE3D46E3-1E83-4BC3-89A3-81E3624D7B64}" dt="2021-12-08T11:57:28.193" v="327" actId="2696"/>
        <pc:sldMkLst>
          <pc:docMk/>
          <pc:sldMk cId="1479393277" sldId="272"/>
        </pc:sldMkLst>
      </pc:sldChg>
      <pc:sldChg chg="addSp delSp modSp del mod setBg setClrOvrMap">
        <pc:chgData name="André Clérigo" userId="99920249-da46-4eab-ba68-66ed26b21256" providerId="ADAL" clId="{CE3D46E3-1E83-4BC3-89A3-81E3624D7B64}" dt="2021-12-08T12:15:31.314" v="728" actId="2696"/>
        <pc:sldMkLst>
          <pc:docMk/>
          <pc:sldMk cId="3785695530" sldId="273"/>
        </pc:sldMkLst>
        <pc:spChg chg="mod ord">
          <ac:chgData name="André Clérigo" userId="99920249-da46-4eab-ba68-66ed26b21256" providerId="ADAL" clId="{CE3D46E3-1E83-4BC3-89A3-81E3624D7B64}" dt="2021-12-06T15:59:04.184" v="282" actId="790"/>
          <ac:spMkLst>
            <pc:docMk/>
            <pc:sldMk cId="3785695530" sldId="273"/>
            <ac:spMk id="6" creationId="{D1F2D7A6-FB64-43E4-96AC-B67EBA501C5D}"/>
          </ac:spMkLst>
        </pc:spChg>
        <pc:spChg chg="add del">
          <ac:chgData name="André Clérigo" userId="99920249-da46-4eab-ba68-66ed26b21256" providerId="ADAL" clId="{CE3D46E3-1E83-4BC3-89A3-81E3624D7B64}" dt="2021-12-06T15:51:08.367" v="173" actId="26606"/>
          <ac:spMkLst>
            <pc:docMk/>
            <pc:sldMk cId="3785695530" sldId="273"/>
            <ac:spMk id="11" creationId="{54047A07-72EC-41BC-A55F-C264F639FB20}"/>
          </ac:spMkLst>
        </pc:spChg>
        <pc:spChg chg="add del">
          <ac:chgData name="André Clérigo" userId="99920249-da46-4eab-ba68-66ed26b21256" providerId="ADAL" clId="{CE3D46E3-1E83-4BC3-89A3-81E3624D7B64}" dt="2021-12-06T15:52:43.853" v="209" actId="26606"/>
          <ac:spMkLst>
            <pc:docMk/>
            <pc:sldMk cId="3785695530" sldId="273"/>
            <ac:spMk id="12" creationId="{AFB83730-58A8-42CA-90B3-5D5D2D1B00BC}"/>
          </ac:spMkLst>
        </pc:spChg>
        <pc:spChg chg="add del">
          <ac:chgData name="André Clérigo" userId="99920249-da46-4eab-ba68-66ed26b21256" providerId="ADAL" clId="{CE3D46E3-1E83-4BC3-89A3-81E3624D7B64}" dt="2021-12-06T15:51:10.185" v="175" actId="26606"/>
          <ac:spMkLst>
            <pc:docMk/>
            <pc:sldMk cId="3785695530" sldId="273"/>
            <ac:spMk id="13" creationId="{4CE1233C-FD2F-489E-BFDE-086F5FED6491}"/>
          </ac:spMkLst>
        </pc:spChg>
        <pc:spChg chg="add del">
          <ac:chgData name="André Clérigo" userId="99920249-da46-4eab-ba68-66ed26b21256" providerId="ADAL" clId="{CE3D46E3-1E83-4BC3-89A3-81E3624D7B64}" dt="2021-12-06T15:51:10.185" v="175" actId="26606"/>
          <ac:spMkLst>
            <pc:docMk/>
            <pc:sldMk cId="3785695530" sldId="273"/>
            <ac:spMk id="14" creationId="{B7743172-17A8-4FA4-8434-B813E03B7665}"/>
          </ac:spMkLst>
        </pc:spChg>
        <pc:spChg chg="add del">
          <ac:chgData name="André Clérigo" userId="99920249-da46-4eab-ba68-66ed26b21256" providerId="ADAL" clId="{CE3D46E3-1E83-4BC3-89A3-81E3624D7B64}" dt="2021-12-06T15:51:13.080" v="177" actId="26606"/>
          <ac:spMkLst>
            <pc:docMk/>
            <pc:sldMk cId="3785695530" sldId="273"/>
            <ac:spMk id="15" creationId="{93C43E0F-EC0A-4928-BA40-42313C09961E}"/>
          </ac:spMkLst>
        </pc:spChg>
        <pc:spChg chg="add del">
          <ac:chgData name="André Clérigo" userId="99920249-da46-4eab-ba68-66ed26b21256" providerId="ADAL" clId="{CE3D46E3-1E83-4BC3-89A3-81E3624D7B64}" dt="2021-12-06T15:51:13.080" v="177" actId="26606"/>
          <ac:spMkLst>
            <pc:docMk/>
            <pc:sldMk cId="3785695530" sldId="273"/>
            <ac:spMk id="16" creationId="{9674F1F8-962D-4FF5-B378-D9D2FFDFD27E}"/>
          </ac:spMkLst>
        </pc:spChg>
        <pc:spChg chg="add del">
          <ac:chgData name="André Clérigo" userId="99920249-da46-4eab-ba68-66ed26b21256" providerId="ADAL" clId="{CE3D46E3-1E83-4BC3-89A3-81E3624D7B64}" dt="2021-12-06T15:51:13.080" v="177" actId="26606"/>
          <ac:spMkLst>
            <pc:docMk/>
            <pc:sldMk cId="3785695530" sldId="273"/>
            <ac:spMk id="17" creationId="{C701CDB4-05E2-481A-9165-2455B6FE22A8}"/>
          </ac:spMkLst>
        </pc:spChg>
        <pc:spChg chg="add del">
          <ac:chgData name="André Clérigo" userId="99920249-da46-4eab-ba68-66ed26b21256" providerId="ADAL" clId="{CE3D46E3-1E83-4BC3-89A3-81E3624D7B64}" dt="2021-12-06T15:56:28.249" v="226" actId="26606"/>
          <ac:spMkLst>
            <pc:docMk/>
            <pc:sldMk cId="3785695530" sldId="273"/>
            <ac:spMk id="18" creationId="{AFB83730-58A8-42CA-90B3-5D5D2D1B00BC}"/>
          </ac:spMkLst>
        </pc:spChg>
        <pc:spChg chg="add del">
          <ac:chgData name="André Clérigo" userId="99920249-da46-4eab-ba68-66ed26b21256" providerId="ADAL" clId="{CE3D46E3-1E83-4BC3-89A3-81E3624D7B64}" dt="2021-12-06T15:51:18.660" v="179" actId="26606"/>
          <ac:spMkLst>
            <pc:docMk/>
            <pc:sldMk cId="3785695530" sldId="273"/>
            <ac:spMk id="19" creationId="{79277119-B941-4A45-9322-FA2BC135DE62}"/>
          </ac:spMkLst>
        </pc:spChg>
        <pc:spChg chg="add del">
          <ac:chgData name="André Clérigo" userId="99920249-da46-4eab-ba68-66ed26b21256" providerId="ADAL" clId="{CE3D46E3-1E83-4BC3-89A3-81E3624D7B64}" dt="2021-12-06T15:51:18.660" v="179" actId="26606"/>
          <ac:spMkLst>
            <pc:docMk/>
            <pc:sldMk cId="3785695530" sldId="273"/>
            <ac:spMk id="20" creationId="{DFDB457D-F372-428B-A10D-41080EF9382A}"/>
          </ac:spMkLst>
        </pc:spChg>
        <pc:spChg chg="add del">
          <ac:chgData name="André Clérigo" userId="99920249-da46-4eab-ba68-66ed26b21256" providerId="ADAL" clId="{CE3D46E3-1E83-4BC3-89A3-81E3624D7B64}" dt="2021-12-06T15:52:05.909" v="201" actId="22"/>
          <ac:spMkLst>
            <pc:docMk/>
            <pc:sldMk cId="3785695530" sldId="273"/>
            <ac:spMk id="21" creationId="{0C15609A-714A-4FB7-A1E0-FB157A87A40A}"/>
          </ac:spMkLst>
        </pc:spChg>
        <pc:spChg chg="add del">
          <ac:chgData name="André Clérigo" userId="99920249-da46-4eab-ba68-66ed26b21256" providerId="ADAL" clId="{CE3D46E3-1E83-4BC3-89A3-81E3624D7B64}" dt="2021-12-06T15:51:22.364" v="181" actId="26606"/>
          <ac:spMkLst>
            <pc:docMk/>
            <pc:sldMk cId="3785695530" sldId="273"/>
            <ac:spMk id="22" creationId="{B7743172-17A8-4FA4-8434-B813E03B7665}"/>
          </ac:spMkLst>
        </pc:spChg>
        <pc:spChg chg="add del">
          <ac:chgData name="André Clérigo" userId="99920249-da46-4eab-ba68-66ed26b21256" providerId="ADAL" clId="{CE3D46E3-1E83-4BC3-89A3-81E3624D7B64}" dt="2021-12-06T15:51:22.364" v="181" actId="26606"/>
          <ac:spMkLst>
            <pc:docMk/>
            <pc:sldMk cId="3785695530" sldId="273"/>
            <ac:spMk id="23" creationId="{4CE1233C-FD2F-489E-BFDE-086F5FED6491}"/>
          </ac:spMkLst>
        </pc:spChg>
        <pc:spChg chg="add del">
          <ac:chgData name="André Clérigo" userId="99920249-da46-4eab-ba68-66ed26b21256" providerId="ADAL" clId="{CE3D46E3-1E83-4BC3-89A3-81E3624D7B64}" dt="2021-12-06T15:51:30.676" v="183" actId="26606"/>
          <ac:spMkLst>
            <pc:docMk/>
            <pc:sldMk cId="3785695530" sldId="273"/>
            <ac:spMk id="25" creationId="{F611655D-86DD-44E5-9999-B2135809D20A}"/>
          </ac:spMkLst>
        </pc:spChg>
        <pc:spChg chg="add del">
          <ac:chgData name="André Clérigo" userId="99920249-da46-4eab-ba68-66ed26b21256" providerId="ADAL" clId="{CE3D46E3-1E83-4BC3-89A3-81E3624D7B64}" dt="2021-12-06T15:51:30.676" v="183" actId="26606"/>
          <ac:spMkLst>
            <pc:docMk/>
            <pc:sldMk cId="3785695530" sldId="273"/>
            <ac:spMk id="26" creationId="{11443580-A880-4C5F-9EB1-FC254EC650C1}"/>
          </ac:spMkLst>
        </pc:spChg>
        <pc:spChg chg="add del">
          <ac:chgData name="André Clérigo" userId="99920249-da46-4eab-ba68-66ed26b21256" providerId="ADAL" clId="{CE3D46E3-1E83-4BC3-89A3-81E3624D7B64}" dt="2021-12-06T15:51:43.325" v="187" actId="26606"/>
          <ac:spMkLst>
            <pc:docMk/>
            <pc:sldMk cId="3785695530" sldId="273"/>
            <ac:spMk id="28" creationId="{AFB83730-58A8-42CA-90B3-5D5D2D1B00BC}"/>
          </ac:spMkLst>
        </pc:spChg>
        <pc:spChg chg="add">
          <ac:chgData name="André Clérigo" userId="99920249-da46-4eab-ba68-66ed26b21256" providerId="ADAL" clId="{CE3D46E3-1E83-4BC3-89A3-81E3624D7B64}" dt="2021-12-06T15:56:28.249" v="226" actId="26606"/>
          <ac:spMkLst>
            <pc:docMk/>
            <pc:sldMk cId="3785695530" sldId="273"/>
            <ac:spMk id="32" creationId="{AFB83730-58A8-42CA-90B3-5D5D2D1B00BC}"/>
          </ac:spMkLst>
        </pc:spChg>
        <pc:picChg chg="add del mod ord">
          <ac:chgData name="André Clérigo" userId="99920249-da46-4eab-ba68-66ed26b21256" providerId="ADAL" clId="{CE3D46E3-1E83-4BC3-89A3-81E3624D7B64}" dt="2021-12-06T15:52:03.425" v="199" actId="478"/>
          <ac:picMkLst>
            <pc:docMk/>
            <pc:sldMk cId="3785695530" sldId="273"/>
            <ac:picMk id="3" creationId="{8FE3A8C8-3DDD-469F-84EB-9F51C00EE007}"/>
          </ac:picMkLst>
        </pc:picChg>
        <pc:picChg chg="add del mod">
          <ac:chgData name="André Clérigo" userId="99920249-da46-4eab-ba68-66ed26b21256" providerId="ADAL" clId="{CE3D46E3-1E83-4BC3-89A3-81E3624D7B64}" dt="2021-12-06T15:52:27.120" v="207" actId="478"/>
          <ac:picMkLst>
            <pc:docMk/>
            <pc:sldMk cId="3785695530" sldId="273"/>
            <ac:picMk id="7" creationId="{BA0C0F33-ED1E-4829-8BE7-3725CCF1B74E}"/>
          </ac:picMkLst>
        </pc:picChg>
        <pc:picChg chg="add del mod modCrop">
          <ac:chgData name="André Clérigo" userId="99920249-da46-4eab-ba68-66ed26b21256" providerId="ADAL" clId="{CE3D46E3-1E83-4BC3-89A3-81E3624D7B64}" dt="2021-12-06T15:56:08.931" v="223" actId="478"/>
          <ac:picMkLst>
            <pc:docMk/>
            <pc:sldMk cId="3785695530" sldId="273"/>
            <ac:picMk id="9" creationId="{FAC299D8-8101-48E8-BD22-E8D22328972A}"/>
          </ac:picMkLst>
        </pc:picChg>
        <pc:picChg chg="del">
          <ac:chgData name="André Clérigo" userId="99920249-da46-4eab-ba68-66ed26b21256" providerId="ADAL" clId="{CE3D46E3-1E83-4BC3-89A3-81E3624D7B64}" dt="2021-12-06T15:44:45.877" v="126" actId="478"/>
          <ac:picMkLst>
            <pc:docMk/>
            <pc:sldMk cId="3785695530" sldId="273"/>
            <ac:picMk id="10" creationId="{85FF20F7-6B66-4CBD-B030-339F1133B6C1}"/>
          </ac:picMkLst>
        </pc:picChg>
        <pc:picChg chg="add mod modCrop">
          <ac:chgData name="André Clérigo" userId="99920249-da46-4eab-ba68-66ed26b21256" providerId="ADAL" clId="{CE3D46E3-1E83-4BC3-89A3-81E3624D7B64}" dt="2021-12-06T15:58:15.080" v="239" actId="1076"/>
          <ac:picMkLst>
            <pc:docMk/>
            <pc:sldMk cId="3785695530" sldId="273"/>
            <ac:picMk id="27" creationId="{374A21EF-3BED-45E0-AD57-5AC1863D7241}"/>
          </ac:picMkLst>
        </pc:picChg>
      </pc:sldChg>
      <pc:sldChg chg="new del">
        <pc:chgData name="André Clérigo" userId="99920249-da46-4eab-ba68-66ed26b21256" providerId="ADAL" clId="{CE3D46E3-1E83-4BC3-89A3-81E3624D7B64}" dt="2021-12-06T15:50:14.556" v="136" actId="2696"/>
        <pc:sldMkLst>
          <pc:docMk/>
          <pc:sldMk cId="366703591" sldId="274"/>
        </pc:sldMkLst>
      </pc:sldChg>
      <pc:sldChg chg="del">
        <pc:chgData name="André Clérigo" userId="99920249-da46-4eab-ba68-66ed26b21256" providerId="ADAL" clId="{CE3D46E3-1E83-4BC3-89A3-81E3624D7B64}" dt="2021-12-06T15:44:50.782" v="127" actId="2696"/>
        <pc:sldMkLst>
          <pc:docMk/>
          <pc:sldMk cId="448293815" sldId="274"/>
        </pc:sldMkLst>
      </pc:sldChg>
      <pc:sldChg chg="addSp delSp modSp del mod ord">
        <pc:chgData name="André Clérigo" userId="99920249-da46-4eab-ba68-66ed26b21256" providerId="ADAL" clId="{CE3D46E3-1E83-4BC3-89A3-81E3624D7B64}" dt="2021-12-08T12:24:49.377" v="873" actId="2696"/>
        <pc:sldMkLst>
          <pc:docMk/>
          <pc:sldMk cId="965065436" sldId="274"/>
        </pc:sldMkLst>
        <pc:spChg chg="mod">
          <ac:chgData name="André Clérigo" userId="99920249-da46-4eab-ba68-66ed26b21256" providerId="ADAL" clId="{CE3D46E3-1E83-4BC3-89A3-81E3624D7B64}" dt="2021-12-08T12:22:19.632" v="829" actId="20577"/>
          <ac:spMkLst>
            <pc:docMk/>
            <pc:sldMk cId="965065436" sldId="274"/>
            <ac:spMk id="2" creationId="{29A1D313-AB9B-47F6-9AEA-449116C8D0EB}"/>
          </ac:spMkLst>
        </pc:spChg>
        <pc:spChg chg="mod">
          <ac:chgData name="André Clérigo" userId="99920249-da46-4eab-ba68-66ed26b21256" providerId="ADAL" clId="{CE3D46E3-1E83-4BC3-89A3-81E3624D7B64}" dt="2021-12-08T12:21:54.369" v="821" actId="20577"/>
          <ac:spMkLst>
            <pc:docMk/>
            <pc:sldMk cId="965065436" sldId="274"/>
            <ac:spMk id="3" creationId="{568F054B-BCB1-45DF-8A90-755B85D3723A}"/>
          </ac:spMkLst>
        </pc:spChg>
        <pc:picChg chg="add del mod">
          <ac:chgData name="André Clérigo" userId="99920249-da46-4eab-ba68-66ed26b21256" providerId="ADAL" clId="{CE3D46E3-1E83-4BC3-89A3-81E3624D7B64}" dt="2021-12-08T12:22:57.144" v="835" actId="478"/>
          <ac:picMkLst>
            <pc:docMk/>
            <pc:sldMk cId="965065436" sldId="274"/>
            <ac:picMk id="5" creationId="{6D5B128C-B142-43AF-AF61-EA1F3D9784C7}"/>
          </ac:picMkLst>
        </pc:picChg>
        <pc:picChg chg="add del mod">
          <ac:chgData name="André Clérigo" userId="99920249-da46-4eab-ba68-66ed26b21256" providerId="ADAL" clId="{CE3D46E3-1E83-4BC3-89A3-81E3624D7B64}" dt="2021-12-08T12:23:25.930" v="839" actId="478"/>
          <ac:picMkLst>
            <pc:docMk/>
            <pc:sldMk cId="965065436" sldId="274"/>
            <ac:picMk id="7" creationId="{F3250D73-EF4D-4A5D-B06B-3AA5E02FD6BB}"/>
          </ac:picMkLst>
        </pc:picChg>
      </pc:sldChg>
      <pc:sldChg chg="modSp mod">
        <pc:chgData name="André Clérigo" userId="99920249-da46-4eab-ba68-66ed26b21256" providerId="ADAL" clId="{CE3D46E3-1E83-4BC3-89A3-81E3624D7B64}" dt="2021-12-08T12:53:21.580" v="1573" actId="20577"/>
        <pc:sldMkLst>
          <pc:docMk/>
          <pc:sldMk cId="3392427849" sldId="275"/>
        </pc:sldMkLst>
        <pc:spChg chg="mod">
          <ac:chgData name="André Clérigo" userId="99920249-da46-4eab-ba68-66ed26b21256" providerId="ADAL" clId="{CE3D46E3-1E83-4BC3-89A3-81E3624D7B64}" dt="2021-12-08T12:06:32.804" v="515" actId="790"/>
          <ac:spMkLst>
            <pc:docMk/>
            <pc:sldMk cId="3392427849" sldId="275"/>
            <ac:spMk id="2" creationId="{C34561C1-6733-499A-A926-0E0A88630578}"/>
          </ac:spMkLst>
        </pc:spChg>
        <pc:spChg chg="mod">
          <ac:chgData name="André Clérigo" userId="99920249-da46-4eab-ba68-66ed26b21256" providerId="ADAL" clId="{CE3D46E3-1E83-4BC3-89A3-81E3624D7B64}" dt="2021-12-08T12:53:21.580" v="1573" actId="20577"/>
          <ac:spMkLst>
            <pc:docMk/>
            <pc:sldMk cId="3392427849" sldId="275"/>
            <ac:spMk id="3" creationId="{45CFEF73-6034-4C99-A0E5-872EC2721BA1}"/>
          </ac:spMkLst>
        </pc:spChg>
      </pc:sldChg>
      <pc:sldChg chg="modSp del mod ord">
        <pc:chgData name="André Clérigo" userId="99920249-da46-4eab-ba68-66ed26b21256" providerId="ADAL" clId="{CE3D46E3-1E83-4BC3-89A3-81E3624D7B64}" dt="2021-12-08T12:26:30.058" v="888" actId="2696"/>
        <pc:sldMkLst>
          <pc:docMk/>
          <pc:sldMk cId="1886121350" sldId="276"/>
        </pc:sldMkLst>
        <pc:spChg chg="mod">
          <ac:chgData name="André Clérigo" userId="99920249-da46-4eab-ba68-66ed26b21256" providerId="ADAL" clId="{CE3D46E3-1E83-4BC3-89A3-81E3624D7B64}" dt="2021-12-08T12:19:57.803" v="752" actId="20577"/>
          <ac:spMkLst>
            <pc:docMk/>
            <pc:sldMk cId="1886121350" sldId="276"/>
            <ac:spMk id="2" creationId="{881AE118-FAEC-4BE3-AD0F-A2474083B990}"/>
          </ac:spMkLst>
        </pc:spChg>
        <pc:spChg chg="mod">
          <ac:chgData name="André Clérigo" userId="99920249-da46-4eab-ba68-66ed26b21256" providerId="ADAL" clId="{CE3D46E3-1E83-4BC3-89A3-81E3624D7B64}" dt="2021-12-08T12:20:53.892" v="759" actId="20577"/>
          <ac:spMkLst>
            <pc:docMk/>
            <pc:sldMk cId="1886121350" sldId="276"/>
            <ac:spMk id="3" creationId="{2450D082-3B22-424E-8BA3-70CBAB8C71B9}"/>
          </ac:spMkLst>
        </pc:spChg>
      </pc:sldChg>
      <pc:sldChg chg="modSp mod">
        <pc:chgData name="André Clérigo" userId="99920249-da46-4eab-ba68-66ed26b21256" providerId="ADAL" clId="{CE3D46E3-1E83-4BC3-89A3-81E3624D7B64}" dt="2021-12-08T11:56:22.684" v="319" actId="1076"/>
        <pc:sldMkLst>
          <pc:docMk/>
          <pc:sldMk cId="1878363211" sldId="277"/>
        </pc:sldMkLst>
        <pc:spChg chg="mod">
          <ac:chgData name="André Clérigo" userId="99920249-da46-4eab-ba68-66ed26b21256" providerId="ADAL" clId="{CE3D46E3-1E83-4BC3-89A3-81E3624D7B64}" dt="2021-12-08T11:56:22.684" v="319" actId="1076"/>
          <ac:spMkLst>
            <pc:docMk/>
            <pc:sldMk cId="1878363211" sldId="277"/>
            <ac:spMk id="3" creationId="{EA96D0E3-7A74-4925-B2AD-EC73322C682D}"/>
          </ac:spMkLst>
        </pc:spChg>
      </pc:sldChg>
      <pc:sldChg chg="addSp delSp modSp new mod ord">
        <pc:chgData name="André Clérigo" userId="99920249-da46-4eab-ba68-66ed26b21256" providerId="ADAL" clId="{CE3D46E3-1E83-4BC3-89A3-81E3624D7B64}" dt="2021-12-10T11:04:57.037" v="1817" actId="1035"/>
        <pc:sldMkLst>
          <pc:docMk/>
          <pc:sldMk cId="1184995770" sldId="278"/>
        </pc:sldMkLst>
        <pc:spChg chg="del">
          <ac:chgData name="André Clérigo" userId="99920249-da46-4eab-ba68-66ed26b21256" providerId="ADAL" clId="{CE3D46E3-1E83-4BC3-89A3-81E3624D7B64}" dt="2021-12-08T12:01:39.362" v="369" actId="478"/>
          <ac:spMkLst>
            <pc:docMk/>
            <pc:sldMk cId="1184995770" sldId="278"/>
            <ac:spMk id="2" creationId="{B746C89F-5BDB-4AEB-AF7E-B1BA94DD8ADB}"/>
          </ac:spMkLst>
        </pc:spChg>
        <pc:spChg chg="mod">
          <ac:chgData name="André Clérigo" userId="99920249-da46-4eab-ba68-66ed26b21256" providerId="ADAL" clId="{CE3D46E3-1E83-4BC3-89A3-81E3624D7B64}" dt="2021-12-08T12:15:25.912" v="727" actId="20577"/>
          <ac:spMkLst>
            <pc:docMk/>
            <pc:sldMk cId="1184995770" sldId="278"/>
            <ac:spMk id="3" creationId="{41DFD896-5761-4AD5-9221-4817A83621E5}"/>
          </ac:spMkLst>
        </pc:spChg>
        <pc:picChg chg="add del mod">
          <ac:chgData name="André Clérigo" userId="99920249-da46-4eab-ba68-66ed26b21256" providerId="ADAL" clId="{CE3D46E3-1E83-4BC3-89A3-81E3624D7B64}" dt="2021-12-08T12:02:30.293" v="375" actId="478"/>
          <ac:picMkLst>
            <pc:docMk/>
            <pc:sldMk cId="1184995770" sldId="278"/>
            <ac:picMk id="4" creationId="{8AE85AB9-2A5D-4F08-8C48-2DD27C393AAD}"/>
          </ac:picMkLst>
        </pc:picChg>
        <pc:picChg chg="add mod modCrop">
          <ac:chgData name="André Clérigo" userId="99920249-da46-4eab-ba68-66ed26b21256" providerId="ADAL" clId="{CE3D46E3-1E83-4BC3-89A3-81E3624D7B64}" dt="2021-12-10T11:04:57.037" v="1817" actId="1035"/>
          <ac:picMkLst>
            <pc:docMk/>
            <pc:sldMk cId="1184995770" sldId="278"/>
            <ac:picMk id="6" creationId="{7B881724-2C6A-4452-B112-113768104B98}"/>
          </ac:picMkLst>
        </pc:picChg>
      </pc:sldChg>
      <pc:sldChg chg="addSp delSp modSp add del mod setBg setClrOvrMap">
        <pc:chgData name="André Clérigo" userId="99920249-da46-4eab-ba68-66ed26b21256" providerId="ADAL" clId="{CE3D46E3-1E83-4BC3-89A3-81E3624D7B64}" dt="2021-12-08T11:55:24.906" v="307" actId="2696"/>
        <pc:sldMkLst>
          <pc:docMk/>
          <pc:sldMk cId="1303464488" sldId="278"/>
        </pc:sldMkLst>
        <pc:spChg chg="mod ord">
          <ac:chgData name="André Clérigo" userId="99920249-da46-4eab-ba68-66ed26b21256" providerId="ADAL" clId="{CE3D46E3-1E83-4BC3-89A3-81E3624D7B64}" dt="2021-12-08T11:55:17.028" v="306" actId="26606"/>
          <ac:spMkLst>
            <pc:docMk/>
            <pc:sldMk cId="1303464488" sldId="278"/>
            <ac:spMk id="6" creationId="{D1F2D7A6-FB64-43E4-96AC-B67EBA501C5D}"/>
          </ac:spMkLst>
        </pc:spChg>
        <pc:spChg chg="add del">
          <ac:chgData name="André Clérigo" userId="99920249-da46-4eab-ba68-66ed26b21256" providerId="ADAL" clId="{CE3D46E3-1E83-4BC3-89A3-81E3624D7B64}" dt="2021-12-08T11:53:52.184" v="293" actId="26606"/>
          <ac:spMkLst>
            <pc:docMk/>
            <pc:sldMk cId="1303464488" sldId="278"/>
            <ac:spMk id="32" creationId="{AFB83730-58A8-42CA-90B3-5D5D2D1B00BC}"/>
          </ac:spMkLst>
        </pc:spChg>
        <pc:spChg chg="add del">
          <ac:chgData name="André Clérigo" userId="99920249-da46-4eab-ba68-66ed26b21256" providerId="ADAL" clId="{CE3D46E3-1E83-4BC3-89A3-81E3624D7B64}" dt="2021-12-08T11:53:46.573" v="290" actId="26606"/>
          <ac:spMkLst>
            <pc:docMk/>
            <pc:sldMk cId="1303464488" sldId="278"/>
            <ac:spMk id="37" creationId="{180DE8A2-73B1-4AFE-8FB9-BE4B66F39812}"/>
          </ac:spMkLst>
        </pc:spChg>
        <pc:spChg chg="add del">
          <ac:chgData name="André Clérigo" userId="99920249-da46-4eab-ba68-66ed26b21256" providerId="ADAL" clId="{CE3D46E3-1E83-4BC3-89A3-81E3624D7B64}" dt="2021-12-08T11:53:46.573" v="290" actId="26606"/>
          <ac:spMkLst>
            <pc:docMk/>
            <pc:sldMk cId="1303464488" sldId="278"/>
            <ac:spMk id="39" creationId="{E5ADB140-E61F-4DA4-A342-F5EF70772D7A}"/>
          </ac:spMkLst>
        </pc:spChg>
        <pc:spChg chg="add del">
          <ac:chgData name="André Clérigo" userId="99920249-da46-4eab-ba68-66ed26b21256" providerId="ADAL" clId="{CE3D46E3-1E83-4BC3-89A3-81E3624D7B64}" dt="2021-12-08T11:53:52.127" v="292" actId="26606"/>
          <ac:spMkLst>
            <pc:docMk/>
            <pc:sldMk cId="1303464488" sldId="278"/>
            <ac:spMk id="41" creationId="{AFB83730-58A8-42CA-90B3-5D5D2D1B00BC}"/>
          </ac:spMkLst>
        </pc:spChg>
        <pc:spChg chg="add del">
          <ac:chgData name="André Clérigo" userId="99920249-da46-4eab-ba68-66ed26b21256" providerId="ADAL" clId="{CE3D46E3-1E83-4BC3-89A3-81E3624D7B64}" dt="2021-12-08T11:55:17.028" v="306" actId="26606"/>
          <ac:spMkLst>
            <pc:docMk/>
            <pc:sldMk cId="1303464488" sldId="278"/>
            <ac:spMk id="43" creationId="{180DE8A2-73B1-4AFE-8FB9-BE4B66F39812}"/>
          </ac:spMkLst>
        </pc:spChg>
        <pc:spChg chg="add del">
          <ac:chgData name="André Clérigo" userId="99920249-da46-4eab-ba68-66ed26b21256" providerId="ADAL" clId="{CE3D46E3-1E83-4BC3-89A3-81E3624D7B64}" dt="2021-12-08T11:55:17.028" v="306" actId="26606"/>
          <ac:spMkLst>
            <pc:docMk/>
            <pc:sldMk cId="1303464488" sldId="278"/>
            <ac:spMk id="44" creationId="{E5ADB140-E61F-4DA4-A342-F5EF70772D7A}"/>
          </ac:spMkLst>
        </pc:spChg>
        <pc:spChg chg="add del">
          <ac:chgData name="André Clérigo" userId="99920249-da46-4eab-ba68-66ed26b21256" providerId="ADAL" clId="{CE3D46E3-1E83-4BC3-89A3-81E3624D7B64}" dt="2021-12-08T11:55:17.028" v="306" actId="26606"/>
          <ac:spMkLst>
            <pc:docMk/>
            <pc:sldMk cId="1303464488" sldId="278"/>
            <ac:spMk id="49" creationId="{AFB83730-58A8-42CA-90B3-5D5D2D1B00BC}"/>
          </ac:spMkLst>
        </pc:spChg>
        <pc:picChg chg="add del mod">
          <ac:chgData name="André Clérigo" userId="99920249-da46-4eab-ba68-66ed26b21256" providerId="ADAL" clId="{CE3D46E3-1E83-4BC3-89A3-81E3624D7B64}" dt="2021-12-08T11:54:55.860" v="301" actId="478"/>
          <ac:picMkLst>
            <pc:docMk/>
            <pc:sldMk cId="1303464488" sldId="278"/>
            <ac:picMk id="3" creationId="{B6BE396B-640A-49F4-BB59-EA99AB0B606E}"/>
          </ac:picMkLst>
        </pc:picChg>
        <pc:picChg chg="add mod">
          <ac:chgData name="André Clérigo" userId="99920249-da46-4eab-ba68-66ed26b21256" providerId="ADAL" clId="{CE3D46E3-1E83-4BC3-89A3-81E3624D7B64}" dt="2021-12-08T11:55:17.028" v="306" actId="26606"/>
          <ac:picMkLst>
            <pc:docMk/>
            <pc:sldMk cId="1303464488" sldId="278"/>
            <ac:picMk id="5" creationId="{29D8F155-F146-4398-8799-994404AD6C4C}"/>
          </ac:picMkLst>
        </pc:picChg>
        <pc:picChg chg="del">
          <ac:chgData name="André Clérigo" userId="99920249-da46-4eab-ba68-66ed26b21256" providerId="ADAL" clId="{CE3D46E3-1E83-4BC3-89A3-81E3624D7B64}" dt="2021-12-08T11:53:13.739" v="284" actId="478"/>
          <ac:picMkLst>
            <pc:docMk/>
            <pc:sldMk cId="1303464488" sldId="278"/>
            <ac:picMk id="27" creationId="{374A21EF-3BED-45E0-AD57-5AC1863D7241}"/>
          </ac:picMkLst>
        </pc:picChg>
      </pc:sldChg>
      <pc:sldChg chg="new del">
        <pc:chgData name="André Clérigo" userId="99920249-da46-4eab-ba68-66ed26b21256" providerId="ADAL" clId="{CE3D46E3-1E83-4BC3-89A3-81E3624D7B64}" dt="2021-12-08T12:01:23.135" v="367" actId="2696"/>
        <pc:sldMkLst>
          <pc:docMk/>
          <pc:sldMk cId="3955158432" sldId="278"/>
        </pc:sldMkLst>
      </pc:sldChg>
      <pc:sldChg chg="modSp new del mod">
        <pc:chgData name="André Clérigo" userId="99920249-da46-4eab-ba68-66ed26b21256" providerId="ADAL" clId="{CE3D46E3-1E83-4BC3-89A3-81E3624D7B64}" dt="2021-12-08T12:26:48.497" v="889" actId="2696"/>
        <pc:sldMkLst>
          <pc:docMk/>
          <pc:sldMk cId="1860449678" sldId="279"/>
        </pc:sldMkLst>
        <pc:spChg chg="mod">
          <ac:chgData name="André Clérigo" userId="99920249-da46-4eab-ba68-66ed26b21256" providerId="ADAL" clId="{CE3D46E3-1E83-4BC3-89A3-81E3624D7B64}" dt="2021-12-08T12:04:50.330" v="445" actId="20577"/>
          <ac:spMkLst>
            <pc:docMk/>
            <pc:sldMk cId="1860449678" sldId="279"/>
            <ac:spMk id="2" creationId="{FDDE4439-9D23-48B4-898B-9CDA438D6D59}"/>
          </ac:spMkLst>
        </pc:spChg>
      </pc:sldChg>
      <pc:sldChg chg="modSp new del mod">
        <pc:chgData name="André Clérigo" userId="99920249-da46-4eab-ba68-66ed26b21256" providerId="ADAL" clId="{CE3D46E3-1E83-4BC3-89A3-81E3624D7B64}" dt="2021-12-08T12:07:06.918" v="517" actId="2696"/>
        <pc:sldMkLst>
          <pc:docMk/>
          <pc:sldMk cId="1553297868" sldId="280"/>
        </pc:sldMkLst>
        <pc:spChg chg="mod">
          <ac:chgData name="André Clérigo" userId="99920249-da46-4eab-ba68-66ed26b21256" providerId="ADAL" clId="{CE3D46E3-1E83-4BC3-89A3-81E3624D7B64}" dt="2021-12-08T12:05:41.140" v="514" actId="20577"/>
          <ac:spMkLst>
            <pc:docMk/>
            <pc:sldMk cId="1553297868" sldId="280"/>
            <ac:spMk id="2" creationId="{E857167D-814C-470C-B3A0-DA344975167E}"/>
          </ac:spMkLst>
        </pc:spChg>
      </pc:sldChg>
      <pc:sldChg chg="addSp delSp modSp add mod">
        <pc:chgData name="André Clérigo" userId="99920249-da46-4eab-ba68-66ed26b21256" providerId="ADAL" clId="{CE3D46E3-1E83-4BC3-89A3-81E3624D7B64}" dt="2021-12-08T12:29:09.880" v="916" actId="1076"/>
        <pc:sldMkLst>
          <pc:docMk/>
          <pc:sldMk cId="2307841551" sldId="280"/>
        </pc:sldMkLst>
        <pc:spChg chg="mod">
          <ac:chgData name="André Clérigo" userId="99920249-da46-4eab-ba68-66ed26b21256" providerId="ADAL" clId="{CE3D46E3-1E83-4BC3-89A3-81E3624D7B64}" dt="2021-12-08T12:15:08.706" v="695" actId="14100"/>
          <ac:spMkLst>
            <pc:docMk/>
            <pc:sldMk cId="2307841551" sldId="280"/>
            <ac:spMk id="3" creationId="{41DFD896-5761-4AD5-9221-4817A83621E5}"/>
          </ac:spMkLst>
        </pc:spChg>
        <pc:picChg chg="add del mod modCrop">
          <ac:chgData name="André Clérigo" userId="99920249-da46-4eab-ba68-66ed26b21256" providerId="ADAL" clId="{CE3D46E3-1E83-4BC3-89A3-81E3624D7B64}" dt="2021-12-08T12:11:39.647" v="674" actId="478"/>
          <ac:picMkLst>
            <pc:docMk/>
            <pc:sldMk cId="2307841551" sldId="280"/>
            <ac:picMk id="4" creationId="{0CFEEA8B-CD9C-48CF-971D-F4B48DCDF10A}"/>
          </ac:picMkLst>
        </pc:picChg>
        <pc:picChg chg="add mod modCrop">
          <ac:chgData name="André Clérigo" userId="99920249-da46-4eab-ba68-66ed26b21256" providerId="ADAL" clId="{CE3D46E3-1E83-4BC3-89A3-81E3624D7B64}" dt="2021-12-08T12:29:09.880" v="916" actId="1076"/>
          <ac:picMkLst>
            <pc:docMk/>
            <pc:sldMk cId="2307841551" sldId="280"/>
            <ac:picMk id="5" creationId="{75040776-2772-41FA-84E5-147AE62AC023}"/>
          </ac:picMkLst>
        </pc:picChg>
        <pc:picChg chg="del">
          <ac:chgData name="André Clérigo" userId="99920249-da46-4eab-ba68-66ed26b21256" providerId="ADAL" clId="{CE3D46E3-1E83-4BC3-89A3-81E3624D7B64}" dt="2021-12-08T12:11:00.194" v="661" actId="478"/>
          <ac:picMkLst>
            <pc:docMk/>
            <pc:sldMk cId="2307841551" sldId="280"/>
            <ac:picMk id="6" creationId="{7B881724-2C6A-4452-B112-113768104B98}"/>
          </ac:picMkLst>
        </pc:picChg>
        <pc:picChg chg="add del mod">
          <ac:chgData name="André Clérigo" userId="99920249-da46-4eab-ba68-66ed26b21256" providerId="ADAL" clId="{CE3D46E3-1E83-4BC3-89A3-81E3624D7B64}" dt="2021-12-08T12:14:36.719" v="692" actId="478"/>
          <ac:picMkLst>
            <pc:docMk/>
            <pc:sldMk cId="2307841551" sldId="280"/>
            <ac:picMk id="7" creationId="{A5E36A66-3913-4C34-A9B3-0A1D68B611EE}"/>
          </ac:picMkLst>
        </pc:picChg>
      </pc:sldChg>
      <pc:sldChg chg="add del">
        <pc:chgData name="André Clérigo" userId="99920249-da46-4eab-ba68-66ed26b21256" providerId="ADAL" clId="{CE3D46E3-1E83-4BC3-89A3-81E3624D7B64}" dt="2021-12-08T12:23:43.379" v="843" actId="2696"/>
        <pc:sldMkLst>
          <pc:docMk/>
          <pc:sldMk cId="386394628" sldId="281"/>
        </pc:sldMkLst>
      </pc:sldChg>
      <pc:sldChg chg="addSp delSp modSp add mod">
        <pc:chgData name="André Clérigo" userId="99920249-da46-4eab-ba68-66ed26b21256" providerId="ADAL" clId="{CE3D46E3-1E83-4BC3-89A3-81E3624D7B64}" dt="2021-12-08T12:50:41.096" v="1524" actId="114"/>
        <pc:sldMkLst>
          <pc:docMk/>
          <pc:sldMk cId="4267937041" sldId="281"/>
        </pc:sldMkLst>
        <pc:spChg chg="mod">
          <ac:chgData name="André Clérigo" userId="99920249-da46-4eab-ba68-66ed26b21256" providerId="ADAL" clId="{CE3D46E3-1E83-4BC3-89A3-81E3624D7B64}" dt="2021-12-08T12:50:41.096" v="1524" actId="114"/>
          <ac:spMkLst>
            <pc:docMk/>
            <pc:sldMk cId="4267937041" sldId="281"/>
            <ac:spMk id="3" creationId="{DC3E1DB8-1BFC-4C46-BE5B-AAC34BF2DD2B}"/>
          </ac:spMkLst>
        </pc:spChg>
        <pc:picChg chg="del">
          <ac:chgData name="André Clérigo" userId="99920249-da46-4eab-ba68-66ed26b21256" providerId="ADAL" clId="{CE3D46E3-1E83-4BC3-89A3-81E3624D7B64}" dt="2021-12-08T12:25:45.927" v="875" actId="478"/>
          <ac:picMkLst>
            <pc:docMk/>
            <pc:sldMk cId="4267937041" sldId="281"/>
            <ac:picMk id="5" creationId="{570AA25A-DCC6-4569-9A08-6F75A14C4DD1}"/>
          </ac:picMkLst>
        </pc:picChg>
        <pc:picChg chg="add mod modCrop">
          <ac:chgData name="André Clérigo" userId="99920249-da46-4eab-ba68-66ed26b21256" providerId="ADAL" clId="{CE3D46E3-1E83-4BC3-89A3-81E3624D7B64}" dt="2021-12-08T12:26:23.265" v="887" actId="1076"/>
          <ac:picMkLst>
            <pc:docMk/>
            <pc:sldMk cId="4267937041" sldId="281"/>
            <ac:picMk id="6" creationId="{D9817C8C-7159-4F8D-A5C6-173AF1D917B1}"/>
          </ac:picMkLst>
        </pc:picChg>
      </pc:sldChg>
      <pc:sldChg chg="modSp new mod">
        <pc:chgData name="André Clérigo" userId="99920249-da46-4eab-ba68-66ed26b21256" providerId="ADAL" clId="{CE3D46E3-1E83-4BC3-89A3-81E3624D7B64}" dt="2021-12-08T12:41:13.578" v="1466" actId="20577"/>
        <pc:sldMkLst>
          <pc:docMk/>
          <pc:sldMk cId="4011560086" sldId="282"/>
        </pc:sldMkLst>
        <pc:spChg chg="mod">
          <ac:chgData name="André Clérigo" userId="99920249-da46-4eab-ba68-66ed26b21256" providerId="ADAL" clId="{CE3D46E3-1E83-4BC3-89A3-81E3624D7B64}" dt="2021-12-08T12:27:15.514" v="914" actId="20577"/>
          <ac:spMkLst>
            <pc:docMk/>
            <pc:sldMk cId="4011560086" sldId="282"/>
            <ac:spMk id="2" creationId="{C3305D35-E1F2-4819-BFAC-2310757DE2C4}"/>
          </ac:spMkLst>
        </pc:spChg>
        <pc:spChg chg="mod">
          <ac:chgData name="André Clérigo" userId="99920249-da46-4eab-ba68-66ed26b21256" providerId="ADAL" clId="{CE3D46E3-1E83-4BC3-89A3-81E3624D7B64}" dt="2021-12-08T12:41:13.578" v="1466" actId="20577"/>
          <ac:spMkLst>
            <pc:docMk/>
            <pc:sldMk cId="4011560086" sldId="282"/>
            <ac:spMk id="3" creationId="{CF7675CD-5766-40E4-8B29-FDB4E165B151}"/>
          </ac:spMkLst>
        </pc:spChg>
      </pc:sldChg>
      <pc:sldChg chg="addSp delSp modSp add mod">
        <pc:chgData name="André Clérigo" userId="99920249-da46-4eab-ba68-66ed26b21256" providerId="ADAL" clId="{CE3D46E3-1E83-4BC3-89A3-81E3624D7B64}" dt="2021-12-08T13:10:57.242" v="1809" actId="20577"/>
        <pc:sldMkLst>
          <pc:docMk/>
          <pc:sldMk cId="3530319369" sldId="283"/>
        </pc:sldMkLst>
        <pc:spChg chg="mod">
          <ac:chgData name="André Clérigo" userId="99920249-da46-4eab-ba68-66ed26b21256" providerId="ADAL" clId="{CE3D46E3-1E83-4BC3-89A3-81E3624D7B64}" dt="2021-12-08T12:41:30.310" v="1487" actId="20577"/>
          <ac:spMkLst>
            <pc:docMk/>
            <pc:sldMk cId="3530319369" sldId="283"/>
            <ac:spMk id="2" creationId="{90594A19-B475-4DF7-883B-08B0CEFBBBC1}"/>
          </ac:spMkLst>
        </pc:spChg>
        <pc:spChg chg="mod">
          <ac:chgData name="André Clérigo" userId="99920249-da46-4eab-ba68-66ed26b21256" providerId="ADAL" clId="{CE3D46E3-1E83-4BC3-89A3-81E3624D7B64}" dt="2021-12-08T13:10:57.242" v="1809" actId="20577"/>
          <ac:spMkLst>
            <pc:docMk/>
            <pc:sldMk cId="3530319369" sldId="283"/>
            <ac:spMk id="3" creationId="{DC3E1DB8-1BFC-4C46-BE5B-AAC34BF2DD2B}"/>
          </ac:spMkLst>
        </pc:spChg>
        <pc:spChg chg="add mod ord">
          <ac:chgData name="André Clérigo" userId="99920249-da46-4eab-ba68-66ed26b21256" providerId="ADAL" clId="{CE3D46E3-1E83-4BC3-89A3-81E3624D7B64}" dt="2021-12-08T12:42:45.385" v="1497" actId="167"/>
          <ac:spMkLst>
            <pc:docMk/>
            <pc:sldMk cId="3530319369" sldId="283"/>
            <ac:spMk id="7" creationId="{C1BEFBFF-3AFA-48BB-A386-5BBAED07BC18}"/>
          </ac:spMkLst>
        </pc:spChg>
        <pc:spChg chg="add mod">
          <ac:chgData name="André Clérigo" userId="99920249-da46-4eab-ba68-66ed26b21256" providerId="ADAL" clId="{CE3D46E3-1E83-4BC3-89A3-81E3624D7B64}" dt="2021-12-08T12:44:42.131" v="1521" actId="1076"/>
          <ac:spMkLst>
            <pc:docMk/>
            <pc:sldMk cId="3530319369" sldId="283"/>
            <ac:spMk id="9" creationId="{02A42343-4049-4A5B-8843-1162C3A6A4FC}"/>
          </ac:spMkLst>
        </pc:spChg>
        <pc:picChg chg="add mod">
          <ac:chgData name="André Clérigo" userId="99920249-da46-4eab-ba68-66ed26b21256" providerId="ADAL" clId="{CE3D46E3-1E83-4BC3-89A3-81E3624D7B64}" dt="2021-12-08T12:43:14.913" v="1498" actId="207"/>
          <ac:picMkLst>
            <pc:docMk/>
            <pc:sldMk cId="3530319369" sldId="283"/>
            <ac:picMk id="5" creationId="{62D0035A-474F-4CCE-B89E-65660EA67318}"/>
          </ac:picMkLst>
        </pc:picChg>
        <pc:picChg chg="del">
          <ac:chgData name="André Clérigo" userId="99920249-da46-4eab-ba68-66ed26b21256" providerId="ADAL" clId="{CE3D46E3-1E83-4BC3-89A3-81E3624D7B64}" dt="2021-12-08T12:42:01.604" v="1488" actId="478"/>
          <ac:picMkLst>
            <pc:docMk/>
            <pc:sldMk cId="3530319369" sldId="283"/>
            <ac:picMk id="6" creationId="{D9817C8C-7159-4F8D-A5C6-173AF1D917B1}"/>
          </ac:picMkLst>
        </pc:picChg>
      </pc:sldChg>
    </pc:docChg>
  </pc:docChgLst>
  <pc:docChgLst>
    <pc:chgData name="André Clérigo" userId="S::andreclerigo@ua.pt::99920249-da46-4eab-ba68-66ed26b21256" providerId="AD" clId="Web-{27DA2CFD-765D-D817-BCD8-E6DB2F96D5DA}"/>
    <pc:docChg chg="modSld sldOrd">
      <pc:chgData name="André Clérigo" userId="S::andreclerigo@ua.pt::99920249-da46-4eab-ba68-66ed26b21256" providerId="AD" clId="Web-{27DA2CFD-765D-D817-BCD8-E6DB2F96D5DA}" dt="2021-12-09T23:57:24.034" v="3"/>
      <pc:docMkLst>
        <pc:docMk/>
      </pc:docMkLst>
      <pc:sldChg chg="modSp">
        <pc:chgData name="André Clérigo" userId="S::andreclerigo@ua.pt::99920249-da46-4eab-ba68-66ed26b21256" providerId="AD" clId="Web-{27DA2CFD-765D-D817-BCD8-E6DB2F96D5DA}" dt="2021-12-09T23:56:47.205" v="2" actId="20577"/>
        <pc:sldMkLst>
          <pc:docMk/>
          <pc:sldMk cId="1752264666" sldId="271"/>
        </pc:sldMkLst>
        <pc:spChg chg="mod">
          <ac:chgData name="André Clérigo" userId="S::andreclerigo@ua.pt::99920249-da46-4eab-ba68-66ed26b21256" providerId="AD" clId="Web-{27DA2CFD-765D-D817-BCD8-E6DB2F96D5DA}" dt="2021-12-09T23:56:47.205" v="2" actId="20577"/>
          <ac:spMkLst>
            <pc:docMk/>
            <pc:sldMk cId="1752264666" sldId="271"/>
            <ac:spMk id="3" creationId="{DC3E1DB8-1BFC-4C46-BE5B-AAC34BF2DD2B}"/>
          </ac:spMkLst>
        </pc:spChg>
      </pc:sldChg>
      <pc:sldChg chg="ord">
        <pc:chgData name="André Clérigo" userId="S::andreclerigo@ua.pt::99920249-da46-4eab-ba68-66ed26b21256" providerId="AD" clId="Web-{27DA2CFD-765D-D817-BCD8-E6DB2F96D5DA}" dt="2021-12-09T23:57:24.034" v="3"/>
        <pc:sldMkLst>
          <pc:docMk/>
          <pc:sldMk cId="4011560086" sldId="282"/>
        </pc:sldMkLst>
      </pc:sldChg>
    </pc:docChg>
  </pc:docChgLst>
  <pc:docChgLst>
    <pc:chgData name="André Clérigo" userId="S::andreclerigo@ua.pt::99920249-da46-4eab-ba68-66ed26b21256" providerId="AD" clId="Web-{DB0B837E-FEDA-2061-56A6-9AC83397A8DF}"/>
    <pc:docChg chg="mod modSld">
      <pc:chgData name="André Clérigo" userId="S::andreclerigo@ua.pt::99920249-da46-4eab-ba68-66ed26b21256" providerId="AD" clId="Web-{DB0B837E-FEDA-2061-56A6-9AC83397A8DF}" dt="2021-11-04T18:05:50.822" v="283" actId="20577"/>
      <pc:docMkLst>
        <pc:docMk/>
      </pc:docMkLst>
      <pc:sldChg chg="modSp modCm">
        <pc:chgData name="André Clérigo" userId="S::andreclerigo@ua.pt::99920249-da46-4eab-ba68-66ed26b21256" providerId="AD" clId="Web-{DB0B837E-FEDA-2061-56A6-9AC83397A8DF}" dt="2021-11-04T18:05:22.102" v="252"/>
        <pc:sldMkLst>
          <pc:docMk/>
          <pc:sldMk cId="3157184397" sldId="263"/>
        </pc:sldMkLst>
        <pc:graphicFrameChg chg="mod modGraphic">
          <ac:chgData name="André Clérigo" userId="S::andreclerigo@ua.pt::99920249-da46-4eab-ba68-66ed26b21256" providerId="AD" clId="Web-{DB0B837E-FEDA-2061-56A6-9AC83397A8DF}" dt="2021-11-04T18:05:22.102" v="252"/>
          <ac:graphicFrameMkLst>
            <pc:docMk/>
            <pc:sldMk cId="3157184397" sldId="263"/>
            <ac:graphicFrameMk id="7" creationId="{15545EB3-04B3-482D-A1B5-A4C6EA102FEC}"/>
          </ac:graphicFrameMkLst>
        </pc:graphicFrameChg>
      </pc:sldChg>
      <pc:sldChg chg="modSp modCm">
        <pc:chgData name="André Clérigo" userId="S::andreclerigo@ua.pt::99920249-da46-4eab-ba68-66ed26b21256" providerId="AD" clId="Web-{DB0B837E-FEDA-2061-56A6-9AC83397A8DF}" dt="2021-11-04T18:03:00.114" v="163" actId="20577"/>
        <pc:sldMkLst>
          <pc:docMk/>
          <pc:sldMk cId="3487235119" sldId="267"/>
        </pc:sldMkLst>
        <pc:spChg chg="mod">
          <ac:chgData name="André Clérigo" userId="S::andreclerigo@ua.pt::99920249-da46-4eab-ba68-66ed26b21256" providerId="AD" clId="Web-{DB0B837E-FEDA-2061-56A6-9AC83397A8DF}" dt="2021-11-04T18:03:00.114" v="163" actId="20577"/>
          <ac:spMkLst>
            <pc:docMk/>
            <pc:sldMk cId="3487235119" sldId="267"/>
            <ac:spMk id="3" creationId="{EA96D0E3-7A74-4925-B2AD-EC73322C682D}"/>
          </ac:spMkLst>
        </pc:spChg>
      </pc:sldChg>
      <pc:sldChg chg="addSp modSp">
        <pc:chgData name="André Clérigo" userId="S::andreclerigo@ua.pt::99920249-da46-4eab-ba68-66ed26b21256" providerId="AD" clId="Web-{DB0B837E-FEDA-2061-56A6-9AC83397A8DF}" dt="2021-11-04T18:05:50.822" v="283" actId="20577"/>
        <pc:sldMkLst>
          <pc:docMk/>
          <pc:sldMk cId="2624291356" sldId="268"/>
        </pc:sldMkLst>
        <pc:spChg chg="mod">
          <ac:chgData name="André Clérigo" userId="S::andreclerigo@ua.pt::99920249-da46-4eab-ba68-66ed26b21256" providerId="AD" clId="Web-{DB0B837E-FEDA-2061-56A6-9AC83397A8DF}" dt="2021-11-04T18:04:56.836" v="242" actId="14100"/>
          <ac:spMkLst>
            <pc:docMk/>
            <pc:sldMk cId="2624291356" sldId="268"/>
            <ac:spMk id="3" creationId="{EA96D0E3-7A74-4925-B2AD-EC73322C682D}"/>
          </ac:spMkLst>
        </pc:spChg>
        <pc:spChg chg="add mod">
          <ac:chgData name="André Clérigo" userId="S::andreclerigo@ua.pt::99920249-da46-4eab-ba68-66ed26b21256" providerId="AD" clId="Web-{DB0B837E-FEDA-2061-56A6-9AC83397A8DF}" dt="2021-11-04T18:05:50.822" v="283" actId="20577"/>
          <ac:spMkLst>
            <pc:docMk/>
            <pc:sldMk cId="2624291356" sldId="268"/>
            <ac:spMk id="5" creationId="{1731C90D-B3C5-44E8-8184-863A5D02B980}"/>
          </ac:spMkLst>
        </pc:spChg>
      </pc:sldChg>
    </pc:docChg>
  </pc:docChgLst>
  <pc:docChgLst>
    <pc:chgData name="Carlos Costa" userId="S::carlospalmacosta@ua.pt::611a38e3-7302-4491-8b8e-338b822bdbca" providerId="AD" clId="Web-{A949E89C-49D5-74E9-5C3B-08D7C0C5FBBC}"/>
    <pc:docChg chg="addSld delSld modSld">
      <pc:chgData name="Carlos Costa" userId="S::carlospalmacosta@ua.pt::611a38e3-7302-4491-8b8e-338b822bdbca" providerId="AD" clId="Web-{A949E89C-49D5-74E9-5C3B-08D7C0C5FBBC}" dt="2021-12-08T11:34:15.582" v="947" actId="20577"/>
      <pc:docMkLst>
        <pc:docMk/>
      </pc:docMkLst>
      <pc:sldChg chg="modSp">
        <pc:chgData name="Carlos Costa" userId="S::carlospalmacosta@ua.pt::611a38e3-7302-4491-8b8e-338b822bdbca" providerId="AD" clId="Web-{A949E89C-49D5-74E9-5C3B-08D7C0C5FBBC}" dt="2021-12-08T11:10:54.062" v="221" actId="20577"/>
        <pc:sldMkLst>
          <pc:docMk/>
          <pc:sldMk cId="1002998830" sldId="257"/>
        </pc:sldMkLst>
        <pc:spChg chg="mod">
          <ac:chgData name="Carlos Costa" userId="S::carlospalmacosta@ua.pt::611a38e3-7302-4491-8b8e-338b822bdbca" providerId="AD" clId="Web-{A949E89C-49D5-74E9-5C3B-08D7C0C5FBBC}" dt="2021-12-08T11:10:54.062" v="221" actId="20577"/>
          <ac:spMkLst>
            <pc:docMk/>
            <pc:sldMk cId="1002998830" sldId="257"/>
            <ac:spMk id="3" creationId="{EA96D0E3-7A74-4925-B2AD-EC73322C682D}"/>
          </ac:spMkLst>
        </pc:spChg>
      </pc:sldChg>
      <pc:sldChg chg="modSp new">
        <pc:chgData name="Carlos Costa" userId="S::carlospalmacosta@ua.pt::611a38e3-7302-4491-8b8e-338b822bdbca" providerId="AD" clId="Web-{A949E89C-49D5-74E9-5C3B-08D7C0C5FBBC}" dt="2021-12-08T11:25:09.912" v="569" actId="20577"/>
        <pc:sldMkLst>
          <pc:docMk/>
          <pc:sldMk cId="965065436" sldId="274"/>
        </pc:sldMkLst>
        <pc:spChg chg="mod">
          <ac:chgData name="Carlos Costa" userId="S::carlospalmacosta@ua.pt::611a38e3-7302-4491-8b8e-338b822bdbca" providerId="AD" clId="Web-{A949E89C-49D5-74E9-5C3B-08D7C0C5FBBC}" dt="2021-12-08T11:12:07.767" v="224" actId="20577"/>
          <ac:spMkLst>
            <pc:docMk/>
            <pc:sldMk cId="965065436" sldId="274"/>
            <ac:spMk id="2" creationId="{29A1D313-AB9B-47F6-9AEA-449116C8D0EB}"/>
          </ac:spMkLst>
        </pc:spChg>
        <pc:spChg chg="mod">
          <ac:chgData name="Carlos Costa" userId="S::carlospalmacosta@ua.pt::611a38e3-7302-4491-8b8e-338b822bdbca" providerId="AD" clId="Web-{A949E89C-49D5-74E9-5C3B-08D7C0C5FBBC}" dt="2021-12-08T11:25:09.912" v="569" actId="20577"/>
          <ac:spMkLst>
            <pc:docMk/>
            <pc:sldMk cId="965065436" sldId="274"/>
            <ac:spMk id="3" creationId="{568F054B-BCB1-45DF-8A90-755B85D3723A}"/>
          </ac:spMkLst>
        </pc:spChg>
      </pc:sldChg>
      <pc:sldChg chg="modSp new">
        <pc:chgData name="Carlos Costa" userId="S::carlospalmacosta@ua.pt::611a38e3-7302-4491-8b8e-338b822bdbca" providerId="AD" clId="Web-{A949E89C-49D5-74E9-5C3B-08D7C0C5FBBC}" dt="2021-12-08T11:34:15.582" v="947" actId="20577"/>
        <pc:sldMkLst>
          <pc:docMk/>
          <pc:sldMk cId="1886121350" sldId="276"/>
        </pc:sldMkLst>
        <pc:spChg chg="mod">
          <ac:chgData name="Carlos Costa" userId="S::carlospalmacosta@ua.pt::611a38e3-7302-4491-8b8e-338b822bdbca" providerId="AD" clId="Web-{A949E89C-49D5-74E9-5C3B-08D7C0C5FBBC}" dt="2021-12-08T11:25:47.038" v="572" actId="20577"/>
          <ac:spMkLst>
            <pc:docMk/>
            <pc:sldMk cId="1886121350" sldId="276"/>
            <ac:spMk id="2" creationId="{881AE118-FAEC-4BE3-AD0F-A2474083B990}"/>
          </ac:spMkLst>
        </pc:spChg>
        <pc:spChg chg="mod">
          <ac:chgData name="Carlos Costa" userId="S::carlospalmacosta@ua.pt::611a38e3-7302-4491-8b8e-338b822bdbca" providerId="AD" clId="Web-{A949E89C-49D5-74E9-5C3B-08D7C0C5FBBC}" dt="2021-12-08T11:34:15.582" v="947" actId="20577"/>
          <ac:spMkLst>
            <pc:docMk/>
            <pc:sldMk cId="1886121350" sldId="276"/>
            <ac:spMk id="3" creationId="{2450D082-3B22-424E-8BA3-70CBAB8C71B9}"/>
          </ac:spMkLst>
        </pc:spChg>
      </pc:sldChg>
      <pc:sldChg chg="new del">
        <pc:chgData name="Carlos Costa" userId="S::carlospalmacosta@ua.pt::611a38e3-7302-4491-8b8e-338b822bdbca" providerId="AD" clId="Web-{A949E89C-49D5-74E9-5C3B-08D7C0C5FBBC}" dt="2021-12-08T11:25:25.693" v="571"/>
        <pc:sldMkLst>
          <pc:docMk/>
          <pc:sldMk cId="2241553134" sldId="277"/>
        </pc:sldMkLst>
      </pc:sldChg>
    </pc:docChg>
  </pc:docChgLst>
  <pc:docChgLst>
    <pc:chgData name="Cláudio Asensio" userId="S::claudioasensio@ua.pt::1d8225ee-71eb-456b-85fb-7d4d7a5f402c" providerId="AD" clId="Web-{B1DDC2DC-D5BE-1BEE-F253-F55A2268879F}"/>
    <pc:docChg chg="modSld">
      <pc:chgData name="Cláudio Asensio" userId="S::claudioasensio@ua.pt::1d8225ee-71eb-456b-85fb-7d4d7a5f402c" providerId="AD" clId="Web-{B1DDC2DC-D5BE-1BEE-F253-F55A2268879F}" dt="2021-12-08T13:07:51.547" v="55" actId="20577"/>
      <pc:docMkLst>
        <pc:docMk/>
      </pc:docMkLst>
      <pc:sldChg chg="modSp">
        <pc:chgData name="Cláudio Asensio" userId="S::claudioasensio@ua.pt::1d8225ee-71eb-456b-85fb-7d4d7a5f402c" providerId="AD" clId="Web-{B1DDC2DC-D5BE-1BEE-F253-F55A2268879F}" dt="2021-12-08T12:49:54.746" v="2" actId="20577"/>
        <pc:sldMkLst>
          <pc:docMk/>
          <pc:sldMk cId="1002998830" sldId="257"/>
        </pc:sldMkLst>
        <pc:spChg chg="mod">
          <ac:chgData name="Cláudio Asensio" userId="S::claudioasensio@ua.pt::1d8225ee-71eb-456b-85fb-7d4d7a5f402c" providerId="AD" clId="Web-{B1DDC2DC-D5BE-1BEE-F253-F55A2268879F}" dt="2021-12-08T12:49:54.746" v="2" actId="20577"/>
          <ac:spMkLst>
            <pc:docMk/>
            <pc:sldMk cId="1002998830" sldId="257"/>
            <ac:spMk id="3" creationId="{EA96D0E3-7A74-4925-B2AD-EC73322C682D}"/>
          </ac:spMkLst>
        </pc:spChg>
      </pc:sldChg>
      <pc:sldChg chg="modSp">
        <pc:chgData name="Cláudio Asensio" userId="S::claudioasensio@ua.pt::1d8225ee-71eb-456b-85fb-7d4d7a5f402c" providerId="AD" clId="Web-{B1DDC2DC-D5BE-1BEE-F253-F55A2268879F}" dt="2021-12-08T13:00:27.454" v="30" actId="20577"/>
        <pc:sldMkLst>
          <pc:docMk/>
          <pc:sldMk cId="4011560086" sldId="282"/>
        </pc:sldMkLst>
        <pc:spChg chg="mod">
          <ac:chgData name="Cláudio Asensio" userId="S::claudioasensio@ua.pt::1d8225ee-71eb-456b-85fb-7d4d7a5f402c" providerId="AD" clId="Web-{B1DDC2DC-D5BE-1BEE-F253-F55A2268879F}" dt="2021-12-08T13:00:27.454" v="30" actId="20577"/>
          <ac:spMkLst>
            <pc:docMk/>
            <pc:sldMk cId="4011560086" sldId="282"/>
            <ac:spMk id="3" creationId="{CF7675CD-5766-40E4-8B29-FDB4E165B151}"/>
          </ac:spMkLst>
        </pc:spChg>
      </pc:sldChg>
      <pc:sldChg chg="modSp">
        <pc:chgData name="Cláudio Asensio" userId="S::claudioasensio@ua.pt::1d8225ee-71eb-456b-85fb-7d4d7a5f402c" providerId="AD" clId="Web-{B1DDC2DC-D5BE-1BEE-F253-F55A2268879F}" dt="2021-12-08T13:07:51.547" v="55" actId="20577"/>
        <pc:sldMkLst>
          <pc:docMk/>
          <pc:sldMk cId="3530319369" sldId="283"/>
        </pc:sldMkLst>
        <pc:spChg chg="mod">
          <ac:chgData name="Cláudio Asensio" userId="S::claudioasensio@ua.pt::1d8225ee-71eb-456b-85fb-7d4d7a5f402c" providerId="AD" clId="Web-{B1DDC2DC-D5BE-1BEE-F253-F55A2268879F}" dt="2021-12-08T13:07:51.547" v="55" actId="20577"/>
          <ac:spMkLst>
            <pc:docMk/>
            <pc:sldMk cId="3530319369" sldId="283"/>
            <ac:spMk id="3" creationId="{DC3E1DB8-1BFC-4C46-BE5B-AAC34BF2DD2B}"/>
          </ac:spMkLst>
        </pc:spChg>
      </pc:sldChg>
    </pc:docChg>
  </pc:docChgLst>
  <pc:docChgLst>
    <pc:chgData name="Guest User" userId="S::urn:spo:anon#0116009a484cab7402fd6e0fa90b83ba2ecb8bc5c235f98aa6122490271dfbf0::" providerId="AD" clId="Web-{386A1AF2-7E51-D45C-BB44-9F8EFD7A2AD0}"/>
    <pc:docChg chg="addSld modSld">
      <pc:chgData name="Guest User" userId="S::urn:spo:anon#0116009a484cab7402fd6e0fa90b83ba2ecb8bc5c235f98aa6122490271dfbf0::" providerId="AD" clId="Web-{386A1AF2-7E51-D45C-BB44-9F8EFD7A2AD0}" dt="2021-12-08T11:24:16.504" v="401" actId="20577"/>
      <pc:docMkLst>
        <pc:docMk/>
      </pc:docMkLst>
      <pc:sldChg chg="modSp">
        <pc:chgData name="Guest User" userId="S::urn:spo:anon#0116009a484cab7402fd6e0fa90b83ba2ecb8bc5c235f98aa6122490271dfbf0::" providerId="AD" clId="Web-{386A1AF2-7E51-D45C-BB44-9F8EFD7A2AD0}" dt="2021-12-08T11:15:10.294" v="281" actId="20577"/>
        <pc:sldMkLst>
          <pc:docMk/>
          <pc:sldMk cId="3331977235" sldId="259"/>
        </pc:sldMkLst>
        <pc:spChg chg="mod">
          <ac:chgData name="Guest User" userId="S::urn:spo:anon#0116009a484cab7402fd6e0fa90b83ba2ecb8bc5c235f98aa6122490271dfbf0::" providerId="AD" clId="Web-{386A1AF2-7E51-D45C-BB44-9F8EFD7A2AD0}" dt="2021-12-08T11:15:10.294" v="281" actId="20577"/>
          <ac:spMkLst>
            <pc:docMk/>
            <pc:sldMk cId="3331977235" sldId="259"/>
            <ac:spMk id="2" creationId="{02B566CB-732F-4D45-99BA-BCFCC52ACB21}"/>
          </ac:spMkLst>
        </pc:spChg>
        <pc:spChg chg="mod">
          <ac:chgData name="Guest User" userId="S::urn:spo:anon#0116009a484cab7402fd6e0fa90b83ba2ecb8bc5c235f98aa6122490271dfbf0::" providerId="AD" clId="Web-{386A1AF2-7E51-D45C-BB44-9F8EFD7A2AD0}" dt="2021-12-08T11:03:48.559" v="257" actId="20577"/>
          <ac:spMkLst>
            <pc:docMk/>
            <pc:sldMk cId="3331977235" sldId="259"/>
            <ac:spMk id="3" creationId="{EA96D0E3-7A74-4925-B2AD-EC73322C682D}"/>
          </ac:spMkLst>
        </pc:spChg>
      </pc:sldChg>
      <pc:sldChg chg="modSp new">
        <pc:chgData name="Guest User" userId="S::urn:spo:anon#0116009a484cab7402fd6e0fa90b83ba2ecb8bc5c235f98aa6122490271dfbf0::" providerId="AD" clId="Web-{386A1AF2-7E51-D45C-BB44-9F8EFD7A2AD0}" dt="2021-12-08T11:24:16.504" v="401" actId="20577"/>
        <pc:sldMkLst>
          <pc:docMk/>
          <pc:sldMk cId="3392427849" sldId="275"/>
        </pc:sldMkLst>
        <pc:spChg chg="mod">
          <ac:chgData name="Guest User" userId="S::urn:spo:anon#0116009a484cab7402fd6e0fa90b83ba2ecb8bc5c235f98aa6122490271dfbf0::" providerId="AD" clId="Web-{386A1AF2-7E51-D45C-BB44-9F8EFD7A2AD0}" dt="2021-12-08T11:22:57.545" v="301" actId="20577"/>
          <ac:spMkLst>
            <pc:docMk/>
            <pc:sldMk cId="3392427849" sldId="275"/>
            <ac:spMk id="2" creationId="{C34561C1-6733-499A-A926-0E0A88630578}"/>
          </ac:spMkLst>
        </pc:spChg>
        <pc:spChg chg="mod">
          <ac:chgData name="Guest User" userId="S::urn:spo:anon#0116009a484cab7402fd6e0fa90b83ba2ecb8bc5c235f98aa6122490271dfbf0::" providerId="AD" clId="Web-{386A1AF2-7E51-D45C-BB44-9F8EFD7A2AD0}" dt="2021-12-08T11:24:16.504" v="401" actId="20577"/>
          <ac:spMkLst>
            <pc:docMk/>
            <pc:sldMk cId="3392427849" sldId="275"/>
            <ac:spMk id="3" creationId="{45CFEF73-6034-4C99-A0E5-872EC2721BA1}"/>
          </ac:spMkLst>
        </pc:spChg>
      </pc:sldChg>
    </pc:docChg>
  </pc:docChgLst>
  <pc:docChgLst>
    <pc:chgData name="André Clérigo" userId="S::andreclerigo@ua.pt::99920249-da46-4eab-ba68-66ed26b21256" providerId="AD" clId="Web-{0730256D-CE65-B50B-78E3-DE921A52EB94}"/>
    <pc:docChg chg="modSld sldOrd">
      <pc:chgData name="André Clérigo" userId="S::andreclerigo@ua.pt::99920249-da46-4eab-ba68-66ed26b21256" providerId="AD" clId="Web-{0730256D-CE65-B50B-78E3-DE921A52EB94}" dt="2021-12-10T12:05:26.306" v="49" actId="1076"/>
      <pc:docMkLst>
        <pc:docMk/>
      </pc:docMkLst>
      <pc:sldChg chg="modSp">
        <pc:chgData name="André Clérigo" userId="S::andreclerigo@ua.pt::99920249-da46-4eab-ba68-66ed26b21256" providerId="AD" clId="Web-{0730256D-CE65-B50B-78E3-DE921A52EB94}" dt="2021-12-10T12:05:26.306" v="49" actId="1076"/>
        <pc:sldMkLst>
          <pc:docMk/>
          <pc:sldMk cId="2094996183" sldId="256"/>
        </pc:sldMkLst>
        <pc:spChg chg="mod">
          <ac:chgData name="André Clérigo" userId="S::andreclerigo@ua.pt::99920249-da46-4eab-ba68-66ed26b21256" providerId="AD" clId="Web-{0730256D-CE65-B50B-78E3-DE921A52EB94}" dt="2021-12-10T12:05:26.306" v="49" actId="1076"/>
          <ac:spMkLst>
            <pc:docMk/>
            <pc:sldMk cId="2094996183" sldId="256"/>
            <ac:spMk id="2" creationId="{ACA73E40-D9E8-4857-AA08-9F82AAC5380F}"/>
          </ac:spMkLst>
        </pc:spChg>
      </pc:sldChg>
      <pc:sldChg chg="modSp">
        <pc:chgData name="André Clérigo" userId="S::andreclerigo@ua.pt::99920249-da46-4eab-ba68-66ed26b21256" providerId="AD" clId="Web-{0730256D-CE65-B50B-78E3-DE921A52EB94}" dt="2021-12-10T11:31:47.025" v="38" actId="20577"/>
        <pc:sldMkLst>
          <pc:docMk/>
          <pc:sldMk cId="3392427849" sldId="275"/>
        </pc:sldMkLst>
        <pc:spChg chg="mod">
          <ac:chgData name="André Clérigo" userId="S::andreclerigo@ua.pt::99920249-da46-4eab-ba68-66ed26b21256" providerId="AD" clId="Web-{0730256D-CE65-B50B-78E3-DE921A52EB94}" dt="2021-12-10T11:31:47.025" v="38" actId="20577"/>
          <ac:spMkLst>
            <pc:docMk/>
            <pc:sldMk cId="3392427849" sldId="275"/>
            <ac:spMk id="3" creationId="{45CFEF73-6034-4C99-A0E5-872EC2721BA1}"/>
          </ac:spMkLst>
        </pc:spChg>
      </pc:sldChg>
      <pc:sldChg chg="ord">
        <pc:chgData name="André Clérigo" userId="S::andreclerigo@ua.pt::99920249-da46-4eab-ba68-66ed26b21256" providerId="AD" clId="Web-{0730256D-CE65-B50B-78E3-DE921A52EB94}" dt="2021-12-10T11:32:14.558" v="40"/>
        <pc:sldMkLst>
          <pc:docMk/>
          <pc:sldMk cId="3530319369" sldId="283"/>
        </pc:sldMkLst>
      </pc:sldChg>
    </pc:docChg>
  </pc:docChgLst>
  <pc:docChgLst>
    <pc:chgData name="Carlos Costa" userId="S::carlospalmacosta@ua.pt::611a38e3-7302-4491-8b8e-338b822bdbca" providerId="AD" clId="Web-{FAF7396C-7CB9-81CE-32DA-BB6D5CAED5BD}"/>
    <pc:docChg chg="modSld">
      <pc:chgData name="Carlos Costa" userId="S::carlospalmacosta@ua.pt::611a38e3-7302-4491-8b8e-338b822bdbca" providerId="AD" clId="Web-{FAF7396C-7CB9-81CE-32DA-BB6D5CAED5BD}" dt="2021-12-08T12:58:50.507" v="817" actId="20577"/>
      <pc:docMkLst>
        <pc:docMk/>
      </pc:docMkLst>
      <pc:sldChg chg="modSp">
        <pc:chgData name="Carlos Costa" userId="S::carlospalmacosta@ua.pt::611a38e3-7302-4491-8b8e-338b822bdbca" providerId="AD" clId="Web-{FAF7396C-7CB9-81CE-32DA-BB6D5CAED5BD}" dt="2021-12-08T12:20:19.023" v="134" actId="20577"/>
        <pc:sldMkLst>
          <pc:docMk/>
          <pc:sldMk cId="1002998830" sldId="257"/>
        </pc:sldMkLst>
        <pc:spChg chg="mod">
          <ac:chgData name="Carlos Costa" userId="S::carlospalmacosta@ua.pt::611a38e3-7302-4491-8b8e-338b822bdbca" providerId="AD" clId="Web-{FAF7396C-7CB9-81CE-32DA-BB6D5CAED5BD}" dt="2021-12-08T12:20:19.023" v="134" actId="20577"/>
          <ac:spMkLst>
            <pc:docMk/>
            <pc:sldMk cId="1002998830" sldId="257"/>
            <ac:spMk id="3" creationId="{EA96D0E3-7A74-4925-B2AD-EC73322C682D}"/>
          </ac:spMkLst>
        </pc:spChg>
      </pc:sldChg>
      <pc:sldChg chg="modSp">
        <pc:chgData name="Carlos Costa" userId="S::carlospalmacosta@ua.pt::611a38e3-7302-4491-8b8e-338b822bdbca" providerId="AD" clId="Web-{FAF7396C-7CB9-81CE-32DA-BB6D5CAED5BD}" dt="2021-12-08T11:54:48.279" v="104" actId="20577"/>
        <pc:sldMkLst>
          <pc:docMk/>
          <pc:sldMk cId="965065436" sldId="274"/>
        </pc:sldMkLst>
        <pc:spChg chg="mod">
          <ac:chgData name="Carlos Costa" userId="S::carlospalmacosta@ua.pt::611a38e3-7302-4491-8b8e-338b822bdbca" providerId="AD" clId="Web-{FAF7396C-7CB9-81CE-32DA-BB6D5CAED5BD}" dt="2021-12-08T11:54:48.279" v="104" actId="20577"/>
          <ac:spMkLst>
            <pc:docMk/>
            <pc:sldMk cId="965065436" sldId="274"/>
            <ac:spMk id="3" creationId="{568F054B-BCB1-45DF-8A90-755B85D3723A}"/>
          </ac:spMkLst>
        </pc:spChg>
      </pc:sldChg>
      <pc:sldChg chg="modSp">
        <pc:chgData name="Carlos Costa" userId="S::carlospalmacosta@ua.pt::611a38e3-7302-4491-8b8e-338b822bdbca" providerId="AD" clId="Web-{FAF7396C-7CB9-81CE-32DA-BB6D5CAED5BD}" dt="2021-12-08T11:56:26.548" v="109" actId="20577"/>
        <pc:sldMkLst>
          <pc:docMk/>
          <pc:sldMk cId="1886121350" sldId="276"/>
        </pc:sldMkLst>
        <pc:spChg chg="mod">
          <ac:chgData name="Carlos Costa" userId="S::carlospalmacosta@ua.pt::611a38e3-7302-4491-8b8e-338b822bdbca" providerId="AD" clId="Web-{FAF7396C-7CB9-81CE-32DA-BB6D5CAED5BD}" dt="2021-12-08T11:56:26.548" v="109" actId="20577"/>
          <ac:spMkLst>
            <pc:docMk/>
            <pc:sldMk cId="1886121350" sldId="276"/>
            <ac:spMk id="3" creationId="{2450D082-3B22-424E-8BA3-70CBAB8C71B9}"/>
          </ac:spMkLst>
        </pc:spChg>
      </pc:sldChg>
      <pc:sldChg chg="modSp">
        <pc:chgData name="Carlos Costa" userId="S::carlospalmacosta@ua.pt::611a38e3-7302-4491-8b8e-338b822bdbca" providerId="AD" clId="Web-{FAF7396C-7CB9-81CE-32DA-BB6D5CAED5BD}" dt="2021-12-08T12:58:50.507" v="817" actId="20577"/>
        <pc:sldMkLst>
          <pc:docMk/>
          <pc:sldMk cId="3530319369" sldId="283"/>
        </pc:sldMkLst>
        <pc:spChg chg="mod">
          <ac:chgData name="Carlos Costa" userId="S::carlospalmacosta@ua.pt::611a38e3-7302-4491-8b8e-338b822bdbca" providerId="AD" clId="Web-{FAF7396C-7CB9-81CE-32DA-BB6D5CAED5BD}" dt="2021-12-08T12:58:50.507" v="817" actId="20577"/>
          <ac:spMkLst>
            <pc:docMk/>
            <pc:sldMk cId="3530319369" sldId="283"/>
            <ac:spMk id="3" creationId="{DC3E1DB8-1BFC-4C46-BE5B-AAC34BF2DD2B}"/>
          </ac:spMkLst>
        </pc:spChg>
      </pc:sldChg>
    </pc:docChg>
  </pc:docChgLst>
  <pc:docChgLst>
    <pc:chgData name="Tiago Marques" userId="S::tamarques@ua.pt::46abd82e-ed4b-4952-aa2f-efce0827216d" providerId="AD" clId="Web-{B181D052-8C4E-D9A9-C834-F3903538DFDF}"/>
    <pc:docChg chg="modSld">
      <pc:chgData name="Tiago Marques" userId="S::tamarques@ua.pt::46abd82e-ed4b-4952-aa2f-efce0827216d" providerId="AD" clId="Web-{B181D052-8C4E-D9A9-C834-F3903538DFDF}" dt="2021-12-08T12:51:18.373" v="411" actId="20577"/>
      <pc:docMkLst>
        <pc:docMk/>
      </pc:docMkLst>
      <pc:sldChg chg="modSp">
        <pc:chgData name="Tiago Marques" userId="S::tamarques@ua.pt::46abd82e-ed4b-4952-aa2f-efce0827216d" providerId="AD" clId="Web-{B181D052-8C4E-D9A9-C834-F3903538DFDF}" dt="2021-12-08T12:20:15.721" v="183" actId="20577"/>
        <pc:sldMkLst>
          <pc:docMk/>
          <pc:sldMk cId="3641103955" sldId="262"/>
        </pc:sldMkLst>
        <pc:spChg chg="mod">
          <ac:chgData name="Tiago Marques" userId="S::tamarques@ua.pt::46abd82e-ed4b-4952-aa2f-efce0827216d" providerId="AD" clId="Web-{B181D052-8C4E-D9A9-C834-F3903538DFDF}" dt="2021-12-08T12:20:15.721" v="183" actId="20577"/>
          <ac:spMkLst>
            <pc:docMk/>
            <pc:sldMk cId="3641103955" sldId="262"/>
            <ac:spMk id="3" creationId="{EA96D0E3-7A74-4925-B2AD-EC73322C682D}"/>
          </ac:spMkLst>
        </pc:spChg>
      </pc:sldChg>
      <pc:sldChg chg="addSp delSp modSp">
        <pc:chgData name="Tiago Marques" userId="S::tamarques@ua.pt::46abd82e-ed4b-4952-aa2f-efce0827216d" providerId="AD" clId="Web-{B181D052-8C4E-D9A9-C834-F3903538DFDF}" dt="2021-12-08T12:51:18.373" v="411" actId="20577"/>
        <pc:sldMkLst>
          <pc:docMk/>
          <pc:sldMk cId="3392427849" sldId="275"/>
        </pc:sldMkLst>
        <pc:spChg chg="mod">
          <ac:chgData name="Tiago Marques" userId="S::tamarques@ua.pt::46abd82e-ed4b-4952-aa2f-efce0827216d" providerId="AD" clId="Web-{B181D052-8C4E-D9A9-C834-F3903538DFDF}" dt="2021-12-08T12:51:18.373" v="411" actId="20577"/>
          <ac:spMkLst>
            <pc:docMk/>
            <pc:sldMk cId="3392427849" sldId="275"/>
            <ac:spMk id="3" creationId="{45CFEF73-6034-4C99-A0E5-872EC2721BA1}"/>
          </ac:spMkLst>
        </pc:spChg>
        <pc:spChg chg="add del">
          <ac:chgData name="Tiago Marques" userId="S::tamarques@ua.pt::46abd82e-ed4b-4952-aa2f-efce0827216d" providerId="AD" clId="Web-{B181D052-8C4E-D9A9-C834-F3903538DFDF}" dt="2021-12-08T12:11:34.193" v="12"/>
          <ac:spMkLst>
            <pc:docMk/>
            <pc:sldMk cId="3392427849" sldId="275"/>
            <ac:spMk id="4" creationId="{5118F6A4-88E3-41AD-ADA9-C1D83513F6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0E52F-D05B-4508-BD65-ADF22BA0583A}" type="datetimeFigureOut">
              <a:rPr lang="pt-PT" smtClean="0"/>
              <a:t>10/12/2021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1596-A724-40CF-9C14-0AA45DBFD6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45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1596-A724-40CF-9C14-0AA45DBFD6E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1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3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1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1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73E40-D9E8-4857-AA08-9F82AAC5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0977" y="2370406"/>
            <a:ext cx="12193465" cy="1739141"/>
          </a:xfrm>
        </p:spPr>
        <p:txBody>
          <a:bodyPr/>
          <a:lstStyle/>
          <a:p>
            <a:pPr algn="r"/>
            <a:r>
              <a:rPr lang="pt-PT" err="1"/>
              <a:t>Learning-electronics</a:t>
            </a:r>
            <a:r>
              <a:rPr lang="pt-PT"/>
              <a:t>: </a:t>
            </a:r>
            <a:r>
              <a:rPr lang="pt-PT" i="1"/>
              <a:t>A </a:t>
            </a:r>
            <a:r>
              <a:rPr lang="pt-PT" i="1" err="1"/>
              <a:t>new</a:t>
            </a:r>
            <a:r>
              <a:rPr lang="pt-PT" i="1"/>
              <a:t> </a:t>
            </a:r>
            <a:r>
              <a:rPr lang="pt-PT" i="1" err="1"/>
              <a:t>way</a:t>
            </a:r>
            <a:r>
              <a:rPr lang="pt-PT" i="1"/>
              <a:t> </a:t>
            </a:r>
            <a:r>
              <a:rPr lang="pt-PT" i="1" err="1"/>
              <a:t>of</a:t>
            </a:r>
            <a:r>
              <a:rPr lang="pt-PT" i="1"/>
              <a:t> </a:t>
            </a:r>
            <a:r>
              <a:rPr lang="pt-PT" i="1" err="1"/>
              <a:t>of</a:t>
            </a:r>
            <a:r>
              <a:rPr lang="pt-PT" i="1"/>
              <a:t> </a:t>
            </a:r>
            <a:r>
              <a:rPr lang="pt-PT" i="1" err="1"/>
              <a:t>learning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0EE7A0-210B-474A-BB36-3870A08D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549" y="5280847"/>
            <a:ext cx="5644065" cy="1253118"/>
          </a:xfrm>
        </p:spPr>
        <p:txBody>
          <a:bodyPr numCol="2" anchor="t">
            <a:normAutofit/>
          </a:bodyPr>
          <a:lstStyle/>
          <a:p>
            <a:r>
              <a:rPr lang="pt-PT" sz="1600"/>
              <a:t>André Clérigo, 98485</a:t>
            </a:r>
          </a:p>
          <a:p>
            <a:r>
              <a:rPr lang="pt-PT" sz="1600"/>
              <a:t>Carlos Costa, 88755</a:t>
            </a:r>
          </a:p>
          <a:p>
            <a:r>
              <a:rPr lang="pt-PT" sz="1600"/>
              <a:t>Cláudio </a:t>
            </a:r>
            <a:r>
              <a:rPr lang="pt-PT" sz="1600" err="1"/>
              <a:t>Asensio</a:t>
            </a:r>
            <a:r>
              <a:rPr lang="pt-PT" sz="1600"/>
              <a:t>, 98433</a:t>
            </a:r>
          </a:p>
          <a:p>
            <a:r>
              <a:rPr lang="pt-PT" sz="1600"/>
              <a:t>Edgar Sousa, 98757</a:t>
            </a:r>
          </a:p>
          <a:p>
            <a:r>
              <a:rPr lang="pt-PT" sz="1600"/>
              <a:t>Hugo Domingos, 98502</a:t>
            </a:r>
          </a:p>
          <a:p>
            <a:r>
              <a:rPr lang="pt-PT" sz="1600"/>
              <a:t>Tiago Marques,98459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BCB7D15-D0CB-4168-BDF0-FD619F2E72CE}"/>
              </a:ext>
            </a:extLst>
          </p:cNvPr>
          <p:cNvSpPr txBox="1">
            <a:spLocks/>
          </p:cNvSpPr>
          <p:nvPr/>
        </p:nvSpPr>
        <p:spPr>
          <a:xfrm>
            <a:off x="6267635" y="5280847"/>
            <a:ext cx="5220069" cy="125311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1600"/>
              <a:t>Projeto em </a:t>
            </a:r>
            <a:r>
              <a:rPr lang="pt-PT" sz="1600" err="1"/>
              <a:t>Eng</a:t>
            </a:r>
            <a:r>
              <a:rPr lang="pt-PT" sz="1600"/>
              <a:t> de Computadores e Informática</a:t>
            </a:r>
          </a:p>
          <a:p>
            <a:pPr algn="r"/>
            <a:r>
              <a:rPr lang="pt-PT" sz="1600"/>
              <a:t>Professor José Moreira</a:t>
            </a:r>
          </a:p>
          <a:p>
            <a:pPr algn="r"/>
            <a:r>
              <a:rPr lang="pt-PT" sz="1600"/>
              <a:t>Departamento de Eletrónica e Telecomunicações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AC5C0D0-DF2F-47EE-931A-AD4A16A0EAE4}"/>
              </a:ext>
            </a:extLst>
          </p:cNvPr>
          <p:cNvSpPr txBox="1">
            <a:spLocks/>
          </p:cNvSpPr>
          <p:nvPr/>
        </p:nvSpPr>
        <p:spPr>
          <a:xfrm>
            <a:off x="810000" y="958788"/>
            <a:ext cx="10572000" cy="89724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PT" err="1"/>
              <a:t>Elaboration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499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05D35-E1F2-4819-BFAC-2310757D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Dependências e premissas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7675CD-5766-40E4-8B29-FDB4E165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6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/>
              <a:t>No nosso caso as dependências passam por:</a:t>
            </a:r>
          </a:p>
          <a:p>
            <a:pPr marL="0" indent="0">
              <a:buNone/>
            </a:pPr>
            <a:endParaRPr lang="pt-PT" sz="2000"/>
          </a:p>
          <a:p>
            <a:r>
              <a:rPr lang="pt-PT" sz="2000"/>
              <a:t>Depender na capacidade do servidor da plataforma aguentar com um elevado número de pedidos</a:t>
            </a:r>
          </a:p>
          <a:p>
            <a:pPr marL="0" indent="0">
              <a:buNone/>
            </a:pPr>
            <a:endParaRPr lang="pt-PT" sz="2000"/>
          </a:p>
          <a:p>
            <a:r>
              <a:rPr lang="pt-PT" sz="2000"/>
              <a:t>Depender de empresas privadas e projetos </a:t>
            </a:r>
            <a:r>
              <a:rPr lang="pt-PT" sz="2000" i="1"/>
              <a:t>open </a:t>
            </a:r>
            <a:r>
              <a:rPr lang="pt-PT" sz="2000" i="1" err="1"/>
              <a:t>source</a:t>
            </a:r>
            <a:r>
              <a:rPr lang="pt-PT" sz="2000"/>
              <a:t> na manutenção de </a:t>
            </a:r>
            <a:r>
              <a:rPr lang="pt-PT" sz="2000" i="1"/>
              <a:t>software</a:t>
            </a:r>
            <a:r>
              <a:rPr lang="pt-PT" sz="2000"/>
              <a:t> e </a:t>
            </a:r>
            <a:r>
              <a:rPr lang="pt-PT" sz="2000" i="1" err="1"/>
              <a:t>frameworks</a:t>
            </a:r>
            <a:endParaRPr lang="pt-PT" sz="2000" i="1"/>
          </a:p>
          <a:p>
            <a:endParaRPr lang="pt-PT" sz="2000" i="1"/>
          </a:p>
          <a:p>
            <a:r>
              <a:rPr lang="pt-PT" sz="2000"/>
              <a:t>Depender da implementação já feita no </a:t>
            </a:r>
            <a:r>
              <a:rPr lang="pt-PT" sz="2000" err="1"/>
              <a:t>CircuitSolver</a:t>
            </a:r>
            <a:r>
              <a:rPr lang="pt-PT" sz="2000"/>
              <a:t> para a resolução e descrição de exercícios</a:t>
            </a:r>
          </a:p>
        </p:txBody>
      </p:sp>
    </p:spTree>
    <p:extLst>
      <p:ext uri="{BB962C8B-B14F-4D97-AF65-F5344CB8AC3E}">
        <p14:creationId xmlns:p14="http://schemas.microsoft.com/office/powerpoint/2010/main" val="401156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1DFD896-5761-4AD5-9221-4817A8362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4967925"/>
            <a:ext cx="10572000" cy="1800519"/>
          </a:xfrm>
        </p:spPr>
        <p:txBody>
          <a:bodyPr anchor="ctr">
            <a:noAutofit/>
          </a:bodyPr>
          <a:lstStyle/>
          <a:p>
            <a:r>
              <a:rPr lang="pt-PT" sz="4000" b="1"/>
              <a:t>Arquitetura do Sistema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881724-2C6A-4452-B112-113768104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68"/>
          <a:stretch/>
        </p:blipFill>
        <p:spPr>
          <a:xfrm>
            <a:off x="1101199" y="56563"/>
            <a:ext cx="9989602" cy="48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9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1DFD896-5761-4AD5-9221-4817A8362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343525"/>
            <a:ext cx="10572000" cy="1424919"/>
          </a:xfrm>
        </p:spPr>
        <p:txBody>
          <a:bodyPr anchor="ctr">
            <a:noAutofit/>
          </a:bodyPr>
          <a:lstStyle/>
          <a:p>
            <a:r>
              <a:rPr lang="pt-PT" sz="4000" b="1"/>
              <a:t>Esquema da BD dos exercícios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040776-2772-41FA-84E5-147AE62AC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43" t="14624" r="6191" b="7419"/>
          <a:stretch/>
        </p:blipFill>
        <p:spPr>
          <a:xfrm>
            <a:off x="0" y="-57150"/>
            <a:ext cx="121920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4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Estado de arte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138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2000"/>
              <a:t>O nosso projeto consiste em realizar uma plataforma </a:t>
            </a:r>
            <a:r>
              <a:rPr lang="pt-PT" sz="2000" i="1"/>
              <a:t>Web</a:t>
            </a:r>
            <a:r>
              <a:rPr lang="pt-PT" sz="2000"/>
              <a:t> para a aprendizagem de circuitos eletrónicos.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2000"/>
              <a:t>Para tal decidimos usar Django e Angular, dado ao seu vasto uso para aplicações </a:t>
            </a:r>
            <a:r>
              <a:rPr lang="pt-PT" sz="2000" i="1" err="1"/>
              <a:t>full-stack</a:t>
            </a:r>
            <a:r>
              <a:rPr lang="pt-PT" sz="2000" i="1"/>
              <a:t> web</a:t>
            </a:r>
            <a:r>
              <a:rPr lang="pt-PT" sz="2000"/>
              <a:t> e a sua boa capacidade de resposta.</a:t>
            </a:r>
          </a:p>
        </p:txBody>
      </p:sp>
    </p:spTree>
    <p:extLst>
      <p:ext uri="{BB962C8B-B14F-4D97-AF65-F5344CB8AC3E}">
        <p14:creationId xmlns:p14="http://schemas.microsoft.com/office/powerpoint/2010/main" val="100299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4A19-B475-4DF7-883B-08B0CEF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>
                <a:ea typeface="+mj-lt"/>
                <a:cs typeface="+mj-lt"/>
              </a:rPr>
              <a:t>Estado de arte</a:t>
            </a:r>
            <a:endParaRPr lang="en-US" sz="4000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1DB8-1BFC-4C46-BE5B-AAC34BF2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6049962"/>
          </a:xfrm>
        </p:spPr>
        <p:txBody>
          <a:bodyPr/>
          <a:lstStyle/>
          <a:p>
            <a:pPr marL="0" indent="0">
              <a:buNone/>
            </a:pPr>
            <a:r>
              <a:rPr lang="pt-PT" sz="2000"/>
              <a:t>Angular é uma </a:t>
            </a:r>
            <a:r>
              <a:rPr lang="pt-PT" sz="2000" i="1" err="1"/>
              <a:t>framework</a:t>
            </a:r>
            <a:r>
              <a:rPr lang="pt-PT" sz="2000"/>
              <a:t> focada em </a:t>
            </a:r>
            <a:r>
              <a:rPr lang="pt-PT" sz="2000" i="1" err="1"/>
              <a:t>front-end</a:t>
            </a:r>
            <a:r>
              <a:rPr lang="pt-PT" sz="2000"/>
              <a:t> e baseada em </a:t>
            </a:r>
            <a:r>
              <a:rPr lang="pt-PT" sz="2000" i="1" err="1"/>
              <a:t>TypeScript</a:t>
            </a:r>
            <a:r>
              <a:rPr lang="pt-PT" sz="2000"/>
              <a:t>, rápida e leve, direcionada para o desenvolvimento de aplicações </a:t>
            </a:r>
            <a:r>
              <a:rPr lang="pt-PT" sz="2000" i="1"/>
              <a:t>web.</a:t>
            </a:r>
          </a:p>
          <a:p>
            <a:pPr marL="0" indent="0">
              <a:buNone/>
            </a:pPr>
            <a:endParaRPr lang="pt-PT" sz="2000" i="1"/>
          </a:p>
          <a:p>
            <a:pPr marL="0" indent="0">
              <a:buNone/>
            </a:pPr>
            <a:r>
              <a:rPr lang="pt-PT" sz="2000"/>
              <a:t>Escolhida pelas funcionalidades tais como a programação em componentes</a:t>
            </a:r>
            <a:r>
              <a:rPr lang="pt-PT" sz="2000" i="1"/>
              <a:t>.</a:t>
            </a:r>
          </a:p>
          <a:p>
            <a:pPr marL="0" indent="0">
              <a:buNone/>
            </a:pPr>
            <a:r>
              <a:rPr lang="pt-PT" sz="2000"/>
              <a:t>Outro motivo para a escolha foi o facto de o nosso orientador Prof. Hélder Troca Zagalo lecionar a UC de Tecnologias e Programação Web onde esta tecnologia é ensinada.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0AA25A-DCC6-4569-9A08-6F75A14C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09" y="2767641"/>
            <a:ext cx="3307291" cy="34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6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4A19-B475-4DF7-883B-08B0CEF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>
                <a:ea typeface="+mj-lt"/>
                <a:cs typeface="+mj-lt"/>
              </a:rPr>
              <a:t>Estado de arte</a:t>
            </a:r>
            <a:endParaRPr lang="en-US" sz="4000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1DB8-1BFC-4C46-BE5B-AAC34BF2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6049962"/>
          </a:xfrm>
        </p:spPr>
        <p:txBody>
          <a:bodyPr/>
          <a:lstStyle/>
          <a:p>
            <a:pPr marL="0" indent="0">
              <a:buNone/>
            </a:pPr>
            <a:r>
              <a:rPr lang="pt-PT" sz="2000"/>
              <a:t>Django é uma </a:t>
            </a:r>
            <a:r>
              <a:rPr lang="pt-PT" sz="2000" i="1"/>
              <a:t>web framework open </a:t>
            </a:r>
            <a:r>
              <a:rPr lang="pt-PT" sz="2000" i="1" err="1"/>
              <a:t>source</a:t>
            </a:r>
            <a:r>
              <a:rPr lang="pt-PT" sz="2000"/>
              <a:t> que pretende acelerar o processo de desenvolvimento de uma aplicação </a:t>
            </a:r>
            <a:r>
              <a:rPr lang="pt-PT" sz="2000" i="1"/>
              <a:t>web</a:t>
            </a:r>
            <a:r>
              <a:rPr lang="pt-PT" sz="2000"/>
              <a:t> através do uso da linguagem Python.</a:t>
            </a:r>
          </a:p>
          <a:p>
            <a:pPr marL="0" indent="0">
              <a:buNone/>
            </a:pPr>
            <a:endParaRPr lang="pt-PT" sz="2000"/>
          </a:p>
          <a:p>
            <a:pPr marL="0" indent="0">
              <a:buNone/>
            </a:pPr>
            <a:r>
              <a:rPr lang="pt-PT" sz="2000"/>
              <a:t>Contém várias bibliotecas que permitem implementar várias </a:t>
            </a:r>
            <a:r>
              <a:rPr lang="pt-PT" sz="2000" i="1" err="1"/>
              <a:t>features</a:t>
            </a:r>
            <a:r>
              <a:rPr lang="pt-PT" sz="2000"/>
              <a:t> como </a:t>
            </a:r>
            <a:r>
              <a:rPr lang="pt-PT" sz="2000" i="1" err="1"/>
              <a:t>APIs</a:t>
            </a:r>
            <a:r>
              <a:rPr lang="pt-PT" sz="2000"/>
              <a:t>, autenticação do utilizador entre outras sem a ocorrência de muitos problemas.</a:t>
            </a:r>
          </a:p>
          <a:p>
            <a:pPr marL="0" indent="0">
              <a:buNone/>
            </a:pPr>
            <a:endParaRPr lang="pt-PT" sz="2000"/>
          </a:p>
          <a:p>
            <a:pPr marL="0" indent="0">
              <a:buNone/>
            </a:pPr>
            <a:r>
              <a:rPr lang="pt-PT" sz="2000"/>
              <a:t>Outros benefícios que levaram para a escolha desta </a:t>
            </a:r>
            <a:r>
              <a:rPr lang="pt-PT" sz="2000" i="1"/>
              <a:t>framework</a:t>
            </a:r>
            <a:r>
              <a:rPr lang="pt-PT" sz="2000"/>
              <a:t> é o uso de Python para a criação e manutenção de base de dados sem usar SQL.</a:t>
            </a:r>
            <a:endParaRPr lang="pt-PT" sz="2000" i="1">
              <a:ea typeface="+mn-lt"/>
              <a:cs typeface="+mn-lt"/>
            </a:endParaRPr>
          </a:p>
        </p:txBody>
      </p:sp>
      <p:pic>
        <p:nvPicPr>
          <p:cNvPr id="6" name="Imagem 5" descr="Uma imagem com texto, símbolo&#10;&#10;Descrição gerada automaticamente">
            <a:extLst>
              <a:ext uri="{FF2B5EF4-FFF2-40B4-BE49-F238E27FC236}">
                <a16:creationId xmlns:a16="http://schemas.microsoft.com/office/drawing/2014/main" id="{D9817C8C-7159-4F8D-A5C6-173AF1D91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5" t="31846" r="8616" b="30923"/>
          <a:stretch/>
        </p:blipFill>
        <p:spPr>
          <a:xfrm>
            <a:off x="1073150" y="3471069"/>
            <a:ext cx="3547533" cy="16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3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1BEFBFF-3AFA-48BB-A386-5BBAED07BC18}"/>
              </a:ext>
            </a:extLst>
          </p:cNvPr>
          <p:cNvSpPr/>
          <p:nvPr/>
        </p:nvSpPr>
        <p:spPr>
          <a:xfrm>
            <a:off x="1418167" y="2933700"/>
            <a:ext cx="2857500" cy="2857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94A19-B475-4DF7-883B-08B0CEF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>
                <a:ea typeface="+mj-lt"/>
                <a:cs typeface="+mj-lt"/>
              </a:rPr>
              <a:t>Trabalho relacionado</a:t>
            </a:r>
            <a:endParaRPr lang="en-US" sz="4000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1DB8-1BFC-4C46-BE5B-AAC34BF2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604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O objetivo do CircuitSolver é, dado um circuito eletrónico, gerar uma solução, uma explicação de como resolver o mesmo e gerar três valores de respostas incorretos. No entanto, só permite </a:t>
            </a:r>
            <a:r>
              <a:rPr lang="pt-PT" sz="2000"/>
              <a:t>que as perguntas sejam apenas de escolha múltipla.</a:t>
            </a:r>
          </a:p>
          <a:p>
            <a:pPr marL="0" indent="0">
              <a:buNone/>
            </a:pPr>
            <a:endParaRPr lang="pt-PT" sz="2000"/>
          </a:p>
          <a:p>
            <a:pPr marL="0" indent="0">
              <a:buNone/>
            </a:pPr>
            <a:r>
              <a:rPr lang="pt-PT" sz="2000"/>
              <a:t>Este módulo foi escolhido devido à facilidade por parte dos docentes de inserir vários exercícios apenas usando 1 circuito.</a:t>
            </a:r>
          </a:p>
          <a:p>
            <a:pPr marL="0" indent="0">
              <a:buNone/>
            </a:pPr>
            <a:endParaRPr lang="pt-PT" sz="2000"/>
          </a:p>
          <a:p>
            <a:pPr marL="0" indent="0">
              <a:buNone/>
            </a:pPr>
            <a:r>
              <a:rPr lang="pt-PT" sz="2000"/>
              <a:t>Entrou também em consideração o facto de este ser um projeto guiado pelo nosso coorientador Prof. Nuno Matos.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D0035A-474F-4CCE-B89E-65660EA6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7" y="2933700"/>
            <a:ext cx="2857500" cy="2857500"/>
          </a:xfrm>
          <a:prstGeom prst="rect">
            <a:avLst/>
          </a:prstGeom>
          <a:noFill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2A42343-4049-4A5B-8843-1162C3A6A4FC}"/>
              </a:ext>
            </a:extLst>
          </p:cNvPr>
          <p:cNvSpPr txBox="1"/>
          <p:nvPr/>
        </p:nvSpPr>
        <p:spPr>
          <a:xfrm>
            <a:off x="1418167" y="5539898"/>
            <a:ext cx="28575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pt-PT"/>
            </a:br>
            <a:r>
              <a:rPr lang="pt-PT" sz="2800" b="1">
                <a:latin typeface="+mj-lt"/>
              </a:rPr>
              <a:t>E</a:t>
            </a:r>
            <a:r>
              <a:rPr lang="pt-PT" sz="2800" b="1" i="0">
                <a:effectLst/>
                <a:latin typeface="+mj-lt"/>
              </a:rPr>
              <a:t>lecosystem</a:t>
            </a:r>
            <a:endParaRPr lang="pt-P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031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86237"/>
            <a:ext cx="10554574" cy="3636511"/>
          </a:xfrm>
        </p:spPr>
        <p:txBody>
          <a:bodyPr anchor="ctr">
            <a:normAutofit/>
          </a:bodyPr>
          <a:lstStyle/>
          <a:p>
            <a:pPr>
              <a:buFont typeface="Courier New" charset="2"/>
              <a:buChar char="o"/>
            </a:pPr>
            <a:r>
              <a:rPr lang="pt-PT" sz="2000">
                <a:ea typeface="+mn-lt"/>
                <a:cs typeface="+mn-lt"/>
              </a:rPr>
              <a:t>Temos como objetivos principais desenvolver uma plataforma que facilite o trabalho dos docentes das </a:t>
            </a:r>
            <a:r>
              <a:rPr lang="pt-PT" sz="2000" err="1">
                <a:ea typeface="+mn-lt"/>
                <a:cs typeface="+mn-lt"/>
              </a:rPr>
              <a:t>UC's</a:t>
            </a:r>
            <a:r>
              <a:rPr lang="pt-PT" sz="2000">
                <a:ea typeface="+mn-lt"/>
                <a:cs typeface="+mn-lt"/>
              </a:rPr>
              <a:t> de eletrónica e que ajude os alunos no estudo da matéria através de testes, jogos e desafios de uma forma fluída e dinâmica.</a:t>
            </a:r>
          </a:p>
          <a:p>
            <a:pPr marL="0" indent="0">
              <a:buNone/>
            </a:pPr>
            <a:endParaRPr lang="pt-PT"/>
          </a:p>
          <a:p>
            <a:pPr>
              <a:buFont typeface="Courier New" charset="2"/>
              <a:buChar char="o"/>
            </a:pPr>
            <a:r>
              <a:rPr lang="pt-PT" sz="2000">
                <a:ea typeface="+mn-lt"/>
                <a:cs typeface="+mn-lt"/>
              </a:rPr>
              <a:t>Em suma, a nossa ambição é melhorar a forma de aprendizagem dos alunos e facilitar o processo de ensino dos docentes nestas </a:t>
            </a:r>
            <a:r>
              <a:rPr lang="pt-PT" sz="2000" err="1">
                <a:ea typeface="+mn-lt"/>
                <a:cs typeface="+mn-lt"/>
              </a:rPr>
              <a:t>UC's</a:t>
            </a:r>
            <a:r>
              <a:rPr lang="pt-PT" sz="2000">
                <a:ea typeface="+mn-lt"/>
                <a:cs typeface="+mn-lt"/>
              </a:rPr>
              <a:t>.</a:t>
            </a: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187836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61C1-6733-499A-A926-0E0A8863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Requerimentos funcionais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EF73-6034-4C99-A0E5-872EC272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94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2000"/>
              <a:t>Normas que o sistema é suposto cumprir:</a:t>
            </a:r>
          </a:p>
          <a:p>
            <a:pPr>
              <a:lnSpc>
                <a:spcPct val="150000"/>
              </a:lnSpc>
            </a:pPr>
            <a:r>
              <a:rPr lang="pt-PT" sz="2000"/>
              <a:t>Pesquisa de exercícios já inseridos na base de dados</a:t>
            </a:r>
          </a:p>
          <a:p>
            <a:pPr>
              <a:lnSpc>
                <a:spcPct val="150000"/>
              </a:lnSpc>
            </a:pPr>
            <a:r>
              <a:rPr lang="pt-PT" sz="2000"/>
              <a:t>Apresentação de desempenho do aluno/grupo</a:t>
            </a:r>
          </a:p>
          <a:p>
            <a:pPr>
              <a:lnSpc>
                <a:spcPct val="150000"/>
              </a:lnSpc>
            </a:pPr>
            <a:r>
              <a:rPr lang="pt-PT" sz="2000"/>
              <a:t>Diversos modos de jogos</a:t>
            </a:r>
          </a:p>
          <a:p>
            <a:pPr>
              <a:lnSpc>
                <a:spcPct val="150000"/>
              </a:lnSpc>
            </a:pPr>
            <a:r>
              <a:rPr lang="pt-PT" sz="2000"/>
              <a:t>Acesso a resoluções dos </a:t>
            </a:r>
            <a:r>
              <a:rPr lang="pt-PT" sz="2000">
                <a:ea typeface="+mn-lt"/>
                <a:cs typeface="+mn-lt"/>
              </a:rPr>
              <a:t>exercícios</a:t>
            </a:r>
          </a:p>
          <a:p>
            <a:pPr>
              <a:lnSpc>
                <a:spcPct val="150000"/>
              </a:lnSpc>
            </a:pPr>
            <a:r>
              <a:rPr lang="pt-PT" sz="2000">
                <a:ea typeface="+mn-lt"/>
                <a:cs typeface="+mn-lt"/>
              </a:rPr>
              <a:t>Um servidor a correr o </a:t>
            </a:r>
            <a:r>
              <a:rPr lang="pt-PT" sz="2000" i="1">
                <a:ea typeface="+mn-lt"/>
                <a:cs typeface="+mn-lt"/>
              </a:rPr>
              <a:t>website</a:t>
            </a:r>
            <a:r>
              <a:rPr lang="pt-PT" sz="2000">
                <a:ea typeface="+mn-lt"/>
                <a:cs typeface="+mn-lt"/>
              </a:rPr>
              <a:t> e outro as Bases de dados</a:t>
            </a:r>
          </a:p>
        </p:txBody>
      </p:sp>
    </p:spTree>
    <p:extLst>
      <p:ext uri="{BB962C8B-B14F-4D97-AF65-F5344CB8AC3E}">
        <p14:creationId xmlns:p14="http://schemas.microsoft.com/office/powerpoint/2010/main" val="339242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Requerimentos 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87" y="2400301"/>
            <a:ext cx="10574626" cy="43167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2000">
                <a:ea typeface="+mn-lt"/>
                <a:cs typeface="+mn-lt"/>
              </a:rPr>
              <a:t>Definem propriedades e restrições do sistema:</a:t>
            </a:r>
          </a:p>
          <a:p>
            <a:pPr>
              <a:lnSpc>
                <a:spcPct val="150000"/>
              </a:lnSpc>
            </a:pPr>
            <a:r>
              <a:rPr lang="pt-PT" sz="2000"/>
              <a:t>Organização do sistema</a:t>
            </a:r>
          </a:p>
          <a:p>
            <a:pPr>
              <a:lnSpc>
                <a:spcPct val="150000"/>
              </a:lnSpc>
            </a:pPr>
            <a:r>
              <a:rPr lang="pt-PT" sz="2000"/>
              <a:t>Capacidade para vários utilizadores</a:t>
            </a:r>
          </a:p>
          <a:p>
            <a:pPr>
              <a:lnSpc>
                <a:spcPct val="150000"/>
              </a:lnSpc>
            </a:pPr>
            <a:r>
              <a:rPr lang="pt-PT" sz="2000"/>
              <a:t>Tempo de resposta reativo (baixo)</a:t>
            </a:r>
          </a:p>
          <a:p>
            <a:pPr>
              <a:lnSpc>
                <a:spcPct val="150000"/>
              </a:lnSpc>
            </a:pPr>
            <a:r>
              <a:rPr lang="pt-PT" sz="2000"/>
              <a:t>Proteção de dados (</a:t>
            </a:r>
            <a:r>
              <a:rPr lang="pt-PT" sz="2000">
                <a:ea typeface="+mn-lt"/>
                <a:cs typeface="+mn-lt"/>
              </a:rPr>
              <a:t>Segurança)</a:t>
            </a:r>
          </a:p>
          <a:p>
            <a:pPr>
              <a:lnSpc>
                <a:spcPct val="150000"/>
              </a:lnSpc>
            </a:pPr>
            <a:r>
              <a:rPr lang="pt-PT" sz="2000" i="1">
                <a:ea typeface="+mn-lt"/>
                <a:cs typeface="+mn-lt"/>
              </a:rPr>
              <a:t>Interface</a:t>
            </a:r>
            <a:r>
              <a:rPr lang="pt-PT" sz="2000">
                <a:ea typeface="+mn-lt"/>
                <a:cs typeface="+mn-lt"/>
              </a:rPr>
              <a:t> intuitiva</a:t>
            </a:r>
          </a:p>
          <a:p>
            <a:pPr>
              <a:lnSpc>
                <a:spcPct val="150000"/>
              </a:lnSpc>
            </a:pPr>
            <a:r>
              <a:rPr lang="pt-PT" sz="2000">
                <a:ea typeface="+mn-lt"/>
                <a:cs typeface="+mn-lt"/>
              </a:rPr>
              <a:t>Compatibilidade com vários dispositivos</a:t>
            </a:r>
            <a:endParaRPr lang="pt-PT" sz="2000"/>
          </a:p>
          <a:p>
            <a:pPr>
              <a:lnSpc>
                <a:spcPct val="150000"/>
              </a:lnSpc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10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566CB-732F-4D45-99BA-BCFCC52A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Audiência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96D0E3-7A74-4925-B2AD-EC73322C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86" y="2222287"/>
            <a:ext cx="10574626" cy="4197984"/>
          </a:xfrm>
        </p:spPr>
        <p:txBody>
          <a:bodyPr/>
          <a:lstStyle/>
          <a:p>
            <a:pPr marL="0" indent="0">
              <a:buNone/>
            </a:pPr>
            <a:r>
              <a:rPr lang="pt-PT" sz="2000" b="1"/>
              <a:t>Quem são?</a:t>
            </a:r>
          </a:p>
          <a:p>
            <a:pPr marL="0" indent="0">
              <a:buNone/>
            </a:pPr>
            <a:r>
              <a:rPr lang="pt-PT" sz="2000"/>
              <a:t>A nossa audiência são todos os alunos e docentes inseridos na área de eletrónica.</a:t>
            </a:r>
          </a:p>
          <a:p>
            <a:pPr marL="0" indent="0">
              <a:buNone/>
            </a:pPr>
            <a:endParaRPr lang="pt-PT" sz="2000"/>
          </a:p>
          <a:p>
            <a:pPr marL="0" indent="0">
              <a:buNone/>
            </a:pPr>
            <a:r>
              <a:rPr lang="pt-PT" sz="2000" b="1"/>
              <a:t>Em que circunstâncias?</a:t>
            </a:r>
          </a:p>
          <a:p>
            <a:pPr marL="0" indent="0">
              <a:buNone/>
            </a:pPr>
            <a:r>
              <a:rPr lang="pt-PT" sz="2000"/>
              <a:t>Para uso em situações onde um ensino mais interativo e lúdico seja mais eficaz.</a:t>
            </a:r>
          </a:p>
          <a:p>
            <a:pPr marL="0" indent="0">
              <a:buNone/>
            </a:pPr>
            <a:r>
              <a:rPr lang="pt-PT" sz="2000"/>
              <a:t>Ou caso não seja possível o ensino/ avaliação presencial.</a:t>
            </a:r>
          </a:p>
        </p:txBody>
      </p:sp>
    </p:spTree>
    <p:extLst>
      <p:ext uri="{BB962C8B-B14F-4D97-AF65-F5344CB8AC3E}">
        <p14:creationId xmlns:p14="http://schemas.microsoft.com/office/powerpoint/2010/main" val="3331977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Citação</vt:lpstr>
      <vt:lpstr>Learning-electronics: A new way of of learning</vt:lpstr>
      <vt:lpstr>Estado de arte</vt:lpstr>
      <vt:lpstr>Estado de arte</vt:lpstr>
      <vt:lpstr>Estado de arte</vt:lpstr>
      <vt:lpstr>Trabalho relacionado</vt:lpstr>
      <vt:lpstr>Objetivos</vt:lpstr>
      <vt:lpstr>Requerimentos funcionais</vt:lpstr>
      <vt:lpstr>Requerimentos não funcionais</vt:lpstr>
      <vt:lpstr>Audiência</vt:lpstr>
      <vt:lpstr>Dependências e premissas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 - Aprender Análise e Síntese de Circuitos</dc:title>
  <dc:creator>André Clérigo</dc:creator>
  <cp:revision>1</cp:revision>
  <dcterms:created xsi:type="dcterms:W3CDTF">2021-11-01T00:10:27Z</dcterms:created>
  <dcterms:modified xsi:type="dcterms:W3CDTF">2021-12-10T12:05:35Z</dcterms:modified>
</cp:coreProperties>
</file>