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17"/>
  </p:notesMasterIdLst>
  <p:sldIdLst>
    <p:sldId id="256" r:id="rId2"/>
    <p:sldId id="257" r:id="rId3"/>
    <p:sldId id="284" r:id="rId4"/>
    <p:sldId id="285" r:id="rId5"/>
    <p:sldId id="299" r:id="rId6"/>
    <p:sldId id="286" r:id="rId7"/>
    <p:sldId id="289" r:id="rId8"/>
    <p:sldId id="293" r:id="rId9"/>
    <p:sldId id="287" r:id="rId10"/>
    <p:sldId id="288" r:id="rId11"/>
    <p:sldId id="294" r:id="rId12"/>
    <p:sldId id="295" r:id="rId13"/>
    <p:sldId id="296" r:id="rId14"/>
    <p:sldId id="297" r:id="rId15"/>
    <p:sldId id="29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FD2AD1C-6F66-EE2B-AB4A-25CCC7F60CA5}" name="André Clérigo" initials="AC" userId="S::andreclerigo@ua.pt::99920249-da46-4eab-ba68-66ed26b21256" providerId="AD"/>
  <p188:author id="{24C7E2F2-4ECD-E993-D774-BC1F29569553}" name="João Matos" initials="JM" userId="S::matos@ua.pt::ffa4996d-d28d-447a-a072-56f7ba658df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7F5F3"/>
    <a:srgbClr val="009900"/>
    <a:srgbClr val="FF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52071-C8EC-19E0-B07A-E2D691051EBF}" v="344" dt="2022-03-29T22:06:42.517"/>
    <p1510:client id="{0730256D-CE65-B50B-78E3-DE921A52EB94}" v="50" dt="2021-12-10T12:05:26.306"/>
    <p1510:client id="{27DA2CFD-765D-D817-BCD8-E6DB2F96D5DA}" v="4" dt="2021-12-09T23:57:24.034"/>
    <p1510:client id="{CE3D46E3-1E83-4BC3-89A3-81E3624D7B64}" v="1735" dt="2021-12-08T13:10:57.242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Estilo com Tema 1 - Destaqu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Estilo Escuro 2 - Destaque 1/Destaqu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Estilo Médio 1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Escuro 1 - Destaqu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1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0E52F-D05B-4508-BD65-ADF22BA0583A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C1596-A724-40CF-9C14-0AA45DBFD6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845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2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3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37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61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51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7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8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9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4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9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1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2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1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73E40-D9E8-4857-AA08-9F82AAC53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0406"/>
            <a:ext cx="11739716" cy="1739141"/>
          </a:xfrm>
        </p:spPr>
        <p:txBody>
          <a:bodyPr/>
          <a:lstStyle/>
          <a:p>
            <a:pPr algn="r"/>
            <a:r>
              <a:rPr lang="pt-PT" sz="4800" dirty="0" err="1"/>
              <a:t>Learning-electronics</a:t>
            </a:r>
            <a:r>
              <a:rPr lang="pt-PT" sz="4800" dirty="0"/>
              <a:t>: </a:t>
            </a:r>
            <a:r>
              <a:rPr lang="pt-PT" sz="4800" i="1" dirty="0"/>
              <a:t>A </a:t>
            </a:r>
            <a:r>
              <a:rPr lang="pt-PT" sz="4800" i="1" dirty="0" err="1"/>
              <a:t>new</a:t>
            </a:r>
            <a:r>
              <a:rPr lang="pt-PT" sz="4800" i="1" dirty="0"/>
              <a:t> </a:t>
            </a:r>
            <a:r>
              <a:rPr lang="pt-PT" sz="4800" i="1" dirty="0" err="1"/>
              <a:t>way</a:t>
            </a:r>
            <a:r>
              <a:rPr lang="pt-PT" sz="4800" i="1" dirty="0"/>
              <a:t> </a:t>
            </a:r>
            <a:r>
              <a:rPr lang="pt-PT" sz="4800" i="1" dirty="0" err="1"/>
              <a:t>of</a:t>
            </a:r>
            <a:r>
              <a:rPr lang="pt-PT" sz="4800" i="1" dirty="0"/>
              <a:t> </a:t>
            </a:r>
            <a:r>
              <a:rPr lang="pt-PT" sz="4800" i="1" dirty="0" err="1"/>
              <a:t>of</a:t>
            </a:r>
            <a:r>
              <a:rPr lang="pt-PT" sz="4800" i="1" dirty="0"/>
              <a:t> </a:t>
            </a:r>
            <a:r>
              <a:rPr lang="pt-PT" sz="4800" i="1" dirty="0" err="1"/>
              <a:t>learning</a:t>
            </a:r>
            <a:endParaRPr lang="pt-PT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0EE7A0-210B-474A-BB36-3870A08DF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549" y="5280847"/>
            <a:ext cx="5644065" cy="1253118"/>
          </a:xfrm>
        </p:spPr>
        <p:txBody>
          <a:bodyPr numCol="2" anchor="t">
            <a:normAutofit/>
          </a:bodyPr>
          <a:lstStyle/>
          <a:p>
            <a:r>
              <a:rPr lang="pt-PT" sz="1600"/>
              <a:t>André Clérigo, 98485</a:t>
            </a:r>
          </a:p>
          <a:p>
            <a:r>
              <a:rPr lang="pt-PT" sz="1600"/>
              <a:t>Carlos Costa, 88755</a:t>
            </a:r>
          </a:p>
          <a:p>
            <a:r>
              <a:rPr lang="pt-PT" sz="1600"/>
              <a:t>Cláudio </a:t>
            </a:r>
            <a:r>
              <a:rPr lang="pt-PT" sz="1600" err="1"/>
              <a:t>Asensio</a:t>
            </a:r>
            <a:r>
              <a:rPr lang="pt-PT" sz="1600"/>
              <a:t>, 98433</a:t>
            </a:r>
          </a:p>
          <a:p>
            <a:r>
              <a:rPr lang="pt-PT" sz="1600"/>
              <a:t>Edgar Sousa, 98757</a:t>
            </a:r>
          </a:p>
          <a:p>
            <a:r>
              <a:rPr lang="pt-PT" sz="1600"/>
              <a:t>Hugo Domingos, 98502</a:t>
            </a:r>
          </a:p>
          <a:p>
            <a:r>
              <a:rPr lang="pt-PT" sz="1600"/>
              <a:t>Tiago Marques,98459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BCB7D15-D0CB-4168-BDF0-FD619F2E72CE}"/>
              </a:ext>
            </a:extLst>
          </p:cNvPr>
          <p:cNvSpPr txBox="1">
            <a:spLocks/>
          </p:cNvSpPr>
          <p:nvPr/>
        </p:nvSpPr>
        <p:spPr>
          <a:xfrm>
            <a:off x="6267635" y="5280847"/>
            <a:ext cx="5220069" cy="125311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numCol="1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/>
              <a:t>Projeto em </a:t>
            </a:r>
            <a:r>
              <a:rPr lang="pt-PT" sz="1600" err="1"/>
              <a:t>Eng</a:t>
            </a:r>
            <a:r>
              <a:rPr lang="pt-PT" sz="1600"/>
              <a:t> de Computadores e Informática</a:t>
            </a:r>
          </a:p>
          <a:p>
            <a:pPr algn="r"/>
            <a:r>
              <a:rPr lang="pt-PT" sz="1600"/>
              <a:t>Professor José Moreira</a:t>
            </a:r>
          </a:p>
          <a:p>
            <a:pPr algn="r"/>
            <a:r>
              <a:rPr lang="pt-PT" sz="1600"/>
              <a:t>Departamento de Eletrónica e Telecomunicações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AC5C0D0-DF2F-47EE-931A-AD4A16A0EAE4}"/>
              </a:ext>
            </a:extLst>
          </p:cNvPr>
          <p:cNvSpPr txBox="1">
            <a:spLocks/>
          </p:cNvSpPr>
          <p:nvPr/>
        </p:nvSpPr>
        <p:spPr>
          <a:xfrm>
            <a:off x="810000" y="958788"/>
            <a:ext cx="10929716" cy="89724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pt-PT" dirty="0" err="1"/>
              <a:t>Construction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9499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BFCA-5A81-423E-84E0-44EFF4F2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291" y="1958481"/>
            <a:ext cx="10561418" cy="1470519"/>
          </a:xfrm>
        </p:spPr>
        <p:txBody>
          <a:bodyPr/>
          <a:lstStyle/>
          <a:p>
            <a:pPr algn="ctr"/>
            <a:r>
              <a:rPr lang="en-US" sz="8800" dirty="0"/>
              <a:t>Demo do website</a:t>
            </a:r>
          </a:p>
        </p:txBody>
      </p:sp>
    </p:spTree>
    <p:extLst>
      <p:ext uri="{BB962C8B-B14F-4D97-AF65-F5344CB8AC3E}">
        <p14:creationId xmlns:p14="http://schemas.microsoft.com/office/powerpoint/2010/main" val="214691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BAE1-3437-4F78-9826-57EA05E5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Trabalho</a:t>
            </a:r>
            <a:r>
              <a:rPr lang="en-US" sz="4400" dirty="0"/>
              <a:t> </a:t>
            </a:r>
            <a:r>
              <a:rPr lang="en-US" sz="4400" dirty="0" err="1"/>
              <a:t>futuro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0FE68-E088-478A-B480-692B852C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041" y="721518"/>
            <a:ext cx="6152808" cy="5414963"/>
          </a:xfrm>
        </p:spPr>
        <p:txBody>
          <a:bodyPr>
            <a:normAutofit/>
          </a:bodyPr>
          <a:lstStyle/>
          <a:p>
            <a:r>
              <a:rPr lang="pt-PT" sz="2200" dirty="0"/>
              <a:t>Mostrar estatísticas de utilizador</a:t>
            </a:r>
          </a:p>
          <a:p>
            <a:r>
              <a:rPr lang="pt-PT" sz="2200" dirty="0"/>
              <a:t>Criação de uma página para aceder às turmas</a:t>
            </a:r>
          </a:p>
          <a:p>
            <a:r>
              <a:rPr lang="pt-PT" sz="2200" dirty="0"/>
              <a:t>Criação da página da turma</a:t>
            </a:r>
          </a:p>
          <a:p>
            <a:pPr lvl="1"/>
            <a:r>
              <a:rPr lang="pt-PT" sz="2000" dirty="0"/>
              <a:t>Aceder aos testes</a:t>
            </a:r>
          </a:p>
          <a:p>
            <a:pPr lvl="1"/>
            <a:r>
              <a:rPr lang="pt-PT" sz="2000" dirty="0"/>
              <a:t>Aceder aos exercícios</a:t>
            </a:r>
          </a:p>
          <a:p>
            <a:pPr lvl="1"/>
            <a:r>
              <a:rPr lang="pt-PT" sz="2000" dirty="0"/>
              <a:t>Visualizar eventos</a:t>
            </a:r>
          </a:p>
          <a:p>
            <a:pPr lvl="1"/>
            <a:r>
              <a:rPr lang="pt-PT" sz="2000" dirty="0"/>
              <a:t>Visualizar estatísticas</a:t>
            </a:r>
          </a:p>
          <a:p>
            <a:r>
              <a:rPr lang="pt-PT" sz="2200" dirty="0"/>
              <a:t>Página para o jogo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D5F768-4ACE-4A53-AE7A-90E508D43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71" y="2368940"/>
            <a:ext cx="3307291" cy="34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BAE1-3437-4F78-9826-57EA05E5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Trabalho</a:t>
            </a:r>
            <a:r>
              <a:rPr lang="en-US" sz="4400" dirty="0"/>
              <a:t> </a:t>
            </a:r>
            <a:r>
              <a:rPr lang="en-US" sz="4400" dirty="0" err="1"/>
              <a:t>futuro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0FE68-E088-478A-B480-692B852C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2110" y="721518"/>
            <a:ext cx="6397386" cy="5414963"/>
          </a:xfrm>
        </p:spPr>
        <p:txBody>
          <a:bodyPr>
            <a:normAutofit/>
          </a:bodyPr>
          <a:lstStyle/>
          <a:p>
            <a:r>
              <a:rPr lang="pt-PT" sz="2200" dirty="0"/>
              <a:t>Modelo de turmas</a:t>
            </a:r>
          </a:p>
          <a:p>
            <a:pPr lvl="1"/>
            <a:r>
              <a:rPr lang="pt-PT" sz="2000" dirty="0"/>
              <a:t>Criar turma</a:t>
            </a:r>
          </a:p>
          <a:p>
            <a:pPr lvl="1"/>
            <a:r>
              <a:rPr lang="pt-PT" sz="2000" dirty="0"/>
              <a:t>Atribuir uma password</a:t>
            </a:r>
          </a:p>
          <a:p>
            <a:pPr lvl="1"/>
            <a:r>
              <a:rPr lang="pt-PT" sz="2000" dirty="0"/>
              <a:t>Associar testes e exercícios à turma</a:t>
            </a:r>
          </a:p>
          <a:p>
            <a:pPr lvl="1"/>
            <a:r>
              <a:rPr lang="pt-PT" sz="2000" dirty="0"/>
              <a:t>Visualizar estatísticas</a:t>
            </a:r>
          </a:p>
          <a:p>
            <a:pPr lvl="1"/>
            <a:r>
              <a:rPr lang="pt-PT" sz="2000" dirty="0"/>
              <a:t>Gerir membros (alunos e docentes)</a:t>
            </a:r>
          </a:p>
          <a:p>
            <a:r>
              <a:rPr lang="pt-PT" sz="2200" dirty="0"/>
              <a:t>Modelo de testes</a:t>
            </a:r>
          </a:p>
          <a:p>
            <a:pPr lvl="1"/>
            <a:r>
              <a:rPr lang="pt-PT" sz="2000" dirty="0"/>
              <a:t>Criar teste em memória</a:t>
            </a:r>
          </a:p>
          <a:p>
            <a:pPr lvl="1"/>
            <a:r>
              <a:rPr lang="pt-PT" sz="2000" dirty="0"/>
              <a:t>Associar um docente a um teste específico</a:t>
            </a:r>
          </a:p>
          <a:p>
            <a:pPr lvl="1"/>
            <a:r>
              <a:rPr lang="pt-PT" sz="2000" dirty="0"/>
              <a:t>Permitir associar um grau de dificuldade</a:t>
            </a:r>
          </a:p>
          <a:p>
            <a:pPr lvl="1"/>
            <a:r>
              <a:rPr lang="pt-PT" sz="2000" dirty="0"/>
              <a:t>Permitir especificar número de perguntas e duração</a:t>
            </a:r>
          </a:p>
        </p:txBody>
      </p:sp>
      <p:pic>
        <p:nvPicPr>
          <p:cNvPr id="6" name="Imagem 5" descr="Uma imagem com texto, símbolo&#10;&#10;Descrição gerada automaticamente">
            <a:extLst>
              <a:ext uri="{FF2B5EF4-FFF2-40B4-BE49-F238E27FC236}">
                <a16:creationId xmlns:a16="http://schemas.microsoft.com/office/drawing/2014/main" id="{B46F4E3F-F36E-4B0D-ABF8-ACEE91F1B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5" t="31846" r="8616" b="30923"/>
          <a:stretch/>
        </p:blipFill>
        <p:spPr>
          <a:xfrm>
            <a:off x="1083734" y="3429000"/>
            <a:ext cx="3547533" cy="161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4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32EE-1830-4C33-9457-FC73E6FC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Trabalho</a:t>
            </a:r>
            <a:r>
              <a:rPr lang="en-US" sz="4400" dirty="0"/>
              <a:t> </a:t>
            </a:r>
            <a:r>
              <a:rPr lang="en-US" sz="4400" dirty="0" err="1"/>
              <a:t>futuro</a:t>
            </a:r>
            <a:endParaRPr lang="en-US" sz="44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2E4C612-8485-4897-90B7-3607EE9F8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151" y="3075304"/>
            <a:ext cx="3548090" cy="2175413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AEDD2-E944-473D-AABE-7A172EDC823F}"/>
              </a:ext>
            </a:extLst>
          </p:cNvPr>
          <p:cNvSpPr txBox="1">
            <a:spLocks/>
          </p:cNvSpPr>
          <p:nvPr/>
        </p:nvSpPr>
        <p:spPr>
          <a:xfrm>
            <a:off x="5147186" y="1076632"/>
            <a:ext cx="6120580" cy="50144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200" dirty="0"/>
              <a:t>Escolher número de perguntas</a:t>
            </a:r>
          </a:p>
          <a:p>
            <a:r>
              <a:rPr lang="pt-PT" sz="2200" dirty="0"/>
              <a:t>Atribuir pontuação</a:t>
            </a:r>
          </a:p>
          <a:p>
            <a:r>
              <a:rPr lang="pt-PT" sz="2200" dirty="0"/>
              <a:t>Definir o duração das perguntas e teste</a:t>
            </a:r>
          </a:p>
          <a:p>
            <a:r>
              <a:rPr lang="pt-PT" sz="2200" dirty="0"/>
              <a:t>Mecanismo de desempate</a:t>
            </a:r>
          </a:p>
          <a:p>
            <a:pPr lvl="1"/>
            <a:r>
              <a:rPr lang="pt-PT" sz="2000" dirty="0"/>
              <a:t>Ponderar cotação e tempo de resposta</a:t>
            </a:r>
          </a:p>
          <a:p>
            <a:r>
              <a:rPr lang="pt-PT" sz="2200" dirty="0"/>
              <a:t>Definir o(s) tema(s) de jogo</a:t>
            </a:r>
          </a:p>
          <a:p>
            <a:r>
              <a:rPr lang="pt-PT" sz="2200" dirty="0"/>
              <a:t>Escolher número de jogadores por sala</a:t>
            </a:r>
          </a:p>
          <a:p>
            <a:endParaRPr lang="pt-PT" sz="2200" dirty="0"/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82595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BF43F697-2826-4847-9A96-7523AB026E37}"/>
              </a:ext>
            </a:extLst>
          </p:cNvPr>
          <p:cNvSpPr/>
          <p:nvPr/>
        </p:nvSpPr>
        <p:spPr>
          <a:xfrm>
            <a:off x="1403419" y="2491260"/>
            <a:ext cx="2857500" cy="2857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462CFC-7931-44C7-90FC-6F41D81A0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677" y="446088"/>
            <a:ext cx="5872589" cy="5414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2200" dirty="0"/>
              <a:t>De acordo como o que foi falado com ex-alunos da Universidade de Aveiro, este modulo está incompleto.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2200" dirty="0"/>
              <a:t>Assim que for necessário teremos que, juntamente com esses alunos, completar este módulo para sermos capaz de o usar no nosso projeto</a:t>
            </a:r>
            <a:r>
              <a:rPr lang="pt-PT" sz="24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E32EE-1830-4C33-9457-FC73E6FC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Trabalho</a:t>
            </a:r>
            <a:r>
              <a:rPr lang="en-US" sz="4400" dirty="0"/>
              <a:t> </a:t>
            </a:r>
            <a:r>
              <a:rPr lang="en-US" sz="4400" dirty="0" err="1"/>
              <a:t>futuro</a:t>
            </a:r>
            <a:endParaRPr lang="en-US" sz="4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3E32A1-B58F-4FAA-9CAA-F3583A15B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67" y="2491259"/>
            <a:ext cx="2857500" cy="2857500"/>
          </a:xfrm>
          <a:prstGeom prst="rect">
            <a:avLst/>
          </a:prstGeom>
          <a:noFill/>
        </p:spPr>
      </p:pic>
      <p:sp>
        <p:nvSpPr>
          <p:cNvPr id="6" name="CaixaDeTexto 8">
            <a:extLst>
              <a:ext uri="{FF2B5EF4-FFF2-40B4-BE49-F238E27FC236}">
                <a16:creationId xmlns:a16="http://schemas.microsoft.com/office/drawing/2014/main" id="{C2199182-FD52-4EA0-A281-2B717132DF44}"/>
              </a:ext>
            </a:extLst>
          </p:cNvPr>
          <p:cNvSpPr txBox="1"/>
          <p:nvPr/>
        </p:nvSpPr>
        <p:spPr>
          <a:xfrm>
            <a:off x="1418167" y="5097457"/>
            <a:ext cx="28575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pt-PT"/>
            </a:br>
            <a:r>
              <a:rPr lang="pt-PT" sz="2800" b="1">
                <a:latin typeface="+mj-lt"/>
              </a:rPr>
              <a:t>E</a:t>
            </a:r>
            <a:r>
              <a:rPr lang="pt-PT" sz="2800" b="1" i="0">
                <a:effectLst/>
                <a:latin typeface="+mj-lt"/>
              </a:rPr>
              <a:t>lecosystem</a:t>
            </a:r>
            <a:endParaRPr lang="pt-PT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7178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32EE-1830-4C33-9457-FC73E6FC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Trabalho</a:t>
            </a:r>
            <a:r>
              <a:rPr lang="en-US" sz="4400" dirty="0"/>
              <a:t> </a:t>
            </a:r>
            <a:r>
              <a:rPr lang="en-US" sz="4400" dirty="0" err="1"/>
              <a:t>futuro</a:t>
            </a:r>
            <a:endParaRPr lang="en-US" sz="4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AEDD2-E944-473D-AABE-7A172EDC823F}"/>
              </a:ext>
            </a:extLst>
          </p:cNvPr>
          <p:cNvSpPr txBox="1">
            <a:spLocks/>
          </p:cNvSpPr>
          <p:nvPr/>
        </p:nvSpPr>
        <p:spPr>
          <a:xfrm>
            <a:off x="5191432" y="840658"/>
            <a:ext cx="6120580" cy="54569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200" dirty="0"/>
              <a:t>Aprendizagem de </a:t>
            </a:r>
            <a:r>
              <a:rPr lang="pt-PT" sz="2200" dirty="0" err="1"/>
              <a:t>WebGL</a:t>
            </a:r>
            <a:endParaRPr lang="pt-PT" sz="2200" dirty="0"/>
          </a:p>
          <a:p>
            <a:r>
              <a:rPr lang="pt-PT" sz="2200" dirty="0"/>
              <a:t>Desenvolvimento de um jogo </a:t>
            </a:r>
            <a:r>
              <a:rPr lang="pt-PT" sz="2200" dirty="0" err="1"/>
              <a:t>multiplayer</a:t>
            </a:r>
            <a:r>
              <a:rPr lang="pt-PT" sz="2200" dirty="0"/>
              <a:t> em 3D</a:t>
            </a:r>
          </a:p>
          <a:p>
            <a:endParaRPr lang="pt-PT" sz="2200" dirty="0"/>
          </a:p>
          <a:p>
            <a:endParaRPr lang="pt-PT" sz="2000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3AABA34-3380-4FE5-839B-0D9026547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88" y="3167747"/>
            <a:ext cx="3876398" cy="161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0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566CB-732F-4D45-99BA-BCFCC52A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96D0E3-7A74-4925-B2AD-EC73322C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62667"/>
            <a:ext cx="10554574" cy="317562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2200" dirty="0"/>
              <a:t>O nosso projeto consiste em realizar uma plataforma </a:t>
            </a:r>
            <a:r>
              <a:rPr lang="pt-PT" sz="2200" i="1" dirty="0"/>
              <a:t>Web</a:t>
            </a:r>
            <a:r>
              <a:rPr lang="pt-PT" sz="2200" dirty="0"/>
              <a:t> para a aprendizagem de circuitos eletrónicos.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2200" dirty="0"/>
              <a:t>A motivação para a construção desta plataforma veio do nosso cocoordenador Prof. Nuno Matos que idealizou uma plataforma alternativa ao eLearning direcionada à eletrónica.</a:t>
            </a:r>
          </a:p>
        </p:txBody>
      </p:sp>
    </p:spTree>
    <p:extLst>
      <p:ext uri="{BB962C8B-B14F-4D97-AF65-F5344CB8AC3E}">
        <p14:creationId xmlns:p14="http://schemas.microsoft.com/office/powerpoint/2010/main" val="100299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EB28-A0B1-4FBF-8101-DF6281A7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Requisitos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E256-442A-4720-A11A-495632B8F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02506"/>
            <a:ext cx="10554574" cy="363651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PT" sz="2200" dirty="0"/>
              <a:t>Oferecer uma biblioteca de exercícios aos alunos</a:t>
            </a:r>
          </a:p>
          <a:p>
            <a:pPr>
              <a:lnSpc>
                <a:spcPct val="150000"/>
              </a:lnSpc>
            </a:pPr>
            <a:r>
              <a:rPr lang="pt-PT" sz="2200" dirty="0"/>
              <a:t>Disponibilização de testes gerados dinamicamente para treino</a:t>
            </a:r>
          </a:p>
          <a:p>
            <a:pPr>
              <a:lnSpc>
                <a:spcPct val="150000"/>
              </a:lnSpc>
            </a:pPr>
            <a:r>
              <a:rPr lang="pt-PT" sz="2200" dirty="0"/>
              <a:t>Fornecer estatísticas e recomendações de estudo (Alunos e Docentes</a:t>
            </a:r>
            <a:r>
              <a:rPr lang="en-US" sz="2200" dirty="0"/>
              <a:t>)</a:t>
            </a:r>
          </a:p>
          <a:p>
            <a:pPr>
              <a:lnSpc>
                <a:spcPct val="150000"/>
              </a:lnSpc>
            </a:pPr>
            <a:r>
              <a:rPr lang="pt-PT" sz="2200" dirty="0"/>
              <a:t>Inserção e manual e automática de exercícios por parte do professor</a:t>
            </a:r>
          </a:p>
          <a:p>
            <a:pPr>
              <a:lnSpc>
                <a:spcPct val="150000"/>
              </a:lnSpc>
            </a:pPr>
            <a:r>
              <a:rPr lang="pt-PT" sz="2200" dirty="0"/>
              <a:t>Conceito de turmas com os seus próprios exercícios, testes e eventos</a:t>
            </a:r>
          </a:p>
          <a:p>
            <a:pPr>
              <a:lnSpc>
                <a:spcPct val="150000"/>
              </a:lnSpc>
            </a:pPr>
            <a:r>
              <a:rPr lang="pt-PT" sz="2200" dirty="0"/>
              <a:t>Criar jogos dinâmicos com perguntas entre alunos</a:t>
            </a:r>
          </a:p>
        </p:txBody>
      </p:sp>
    </p:spTree>
    <p:extLst>
      <p:ext uri="{BB962C8B-B14F-4D97-AF65-F5344CB8AC3E}">
        <p14:creationId xmlns:p14="http://schemas.microsoft.com/office/powerpoint/2010/main" val="135722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BD40-0209-4D5B-B7FD-FDA62E45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5E58-8236-4E38-9001-4AC4D344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187" y="2222287"/>
            <a:ext cx="10573624" cy="4493761"/>
          </a:xfrm>
        </p:spPr>
        <p:txBody>
          <a:bodyPr/>
          <a:lstStyle/>
          <a:p>
            <a:r>
              <a:rPr lang="pt-PT" dirty="0"/>
              <a:t>Criar uma aplicação web com o intuito de os alunos praticarem para </a:t>
            </a:r>
            <a:r>
              <a:rPr lang="pt-PT" dirty="0" err="1"/>
              <a:t>UC's</a:t>
            </a:r>
            <a:r>
              <a:rPr lang="pt-PT" dirty="0"/>
              <a:t> de eletrónica.</a:t>
            </a:r>
          </a:p>
          <a:p>
            <a:r>
              <a:rPr lang="pt-PT" dirty="0"/>
              <a:t>Aplicação com uma interface interativa e atividades chamativas.</a:t>
            </a:r>
          </a:p>
          <a:p>
            <a:pPr lvl="1"/>
            <a:r>
              <a:rPr lang="pt-PT" dirty="0"/>
              <a:t>Testes, jogos, desafios</a:t>
            </a:r>
          </a:p>
          <a:p>
            <a:r>
              <a:rPr lang="pt-PT" dirty="0"/>
              <a:t>Mais uma alternativa que os professores destas </a:t>
            </a:r>
            <a:r>
              <a:rPr lang="pt-PT" dirty="0" err="1"/>
              <a:t>UC's</a:t>
            </a:r>
            <a:r>
              <a:rPr lang="pt-PT" dirty="0"/>
              <a:t> podem adotar.</a:t>
            </a:r>
          </a:p>
          <a:p>
            <a:r>
              <a:rPr lang="pt-PT" dirty="0"/>
              <a:t>Proporcionar uma visão geral ao docente da performance dos seus alunos</a:t>
            </a:r>
          </a:p>
          <a:p>
            <a:pPr lvl="1"/>
            <a:r>
              <a:rPr lang="pt-PT" dirty="0"/>
              <a:t>Do aluno individual ou da turma</a:t>
            </a:r>
          </a:p>
        </p:txBody>
      </p:sp>
    </p:spTree>
    <p:extLst>
      <p:ext uri="{BB962C8B-B14F-4D97-AF65-F5344CB8AC3E}">
        <p14:creationId xmlns:p14="http://schemas.microsoft.com/office/powerpoint/2010/main" val="246207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FD07FF5-5F21-4A6A-B4AD-AE02FAB03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487325"/>
            <a:ext cx="10572000" cy="810238"/>
          </a:xfrm>
        </p:spPr>
        <p:txBody>
          <a:bodyPr>
            <a:normAutofit/>
          </a:bodyPr>
          <a:lstStyle/>
          <a:p>
            <a:r>
              <a:rPr lang="pt-PT" sz="4000" b="1" dirty="0"/>
              <a:t>Modelo Tecnológico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17649A-EAC3-4F43-BB9A-EE7F6174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74" y="0"/>
            <a:ext cx="10043651" cy="530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0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BAE1-3437-4F78-9826-57EA05E5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Trabalho</a:t>
            </a:r>
            <a:r>
              <a:rPr lang="en-US" sz="4400" dirty="0"/>
              <a:t> </a:t>
            </a:r>
            <a:r>
              <a:rPr lang="en-US" sz="4400" dirty="0" err="1"/>
              <a:t>realizado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0FE68-E088-478A-B480-692B852C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426" y="942744"/>
            <a:ext cx="6119146" cy="5414963"/>
          </a:xfrm>
        </p:spPr>
        <p:txBody>
          <a:bodyPr>
            <a:normAutofit/>
          </a:bodyPr>
          <a:lstStyle/>
          <a:p>
            <a:r>
              <a:rPr lang="pt-PT" sz="2200" dirty="0"/>
              <a:t>Login</a:t>
            </a:r>
          </a:p>
          <a:p>
            <a:r>
              <a:rPr lang="pt-PT" sz="2200" dirty="0"/>
              <a:t>Registo</a:t>
            </a:r>
          </a:p>
          <a:p>
            <a:r>
              <a:rPr lang="pt-PT" sz="2200" dirty="0"/>
              <a:t>Gestão de Conta</a:t>
            </a:r>
          </a:p>
          <a:p>
            <a:r>
              <a:rPr lang="pt-PT" sz="2200" dirty="0"/>
              <a:t>Página de perfil</a:t>
            </a:r>
          </a:p>
          <a:p>
            <a:r>
              <a:rPr lang="pt-PT" sz="2200" dirty="0"/>
              <a:t>Biblioteca de exercícios</a:t>
            </a:r>
          </a:p>
          <a:p>
            <a:r>
              <a:rPr lang="pt-PT" sz="2200" dirty="0"/>
              <a:t>Gestão de exercícios do professor</a:t>
            </a:r>
          </a:p>
          <a:p>
            <a:pPr lvl="1"/>
            <a:r>
              <a:rPr lang="pt-PT" sz="2000" dirty="0"/>
              <a:t>Adicionar exercícios</a:t>
            </a:r>
          </a:p>
          <a:p>
            <a:pPr lvl="1"/>
            <a:r>
              <a:rPr lang="pt-PT" sz="2000" dirty="0"/>
              <a:t>Editar exercícios</a:t>
            </a:r>
          </a:p>
          <a:p>
            <a:pPr lvl="1"/>
            <a:r>
              <a:rPr lang="pt-PT" sz="2000" dirty="0"/>
              <a:t>Remove exercícios</a:t>
            </a:r>
          </a:p>
          <a:p>
            <a:r>
              <a:rPr lang="pt-PT" sz="2200" dirty="0"/>
              <a:t>Protótipo do Jogo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D5F768-4ACE-4A53-AE7A-90E508D43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71" y="2368940"/>
            <a:ext cx="3307291" cy="34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5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BAE1-3437-4F78-9826-57EA05E5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Trabalho</a:t>
            </a:r>
            <a:r>
              <a:rPr lang="en-US" sz="4400" dirty="0"/>
              <a:t> </a:t>
            </a:r>
            <a:r>
              <a:rPr lang="en-US" sz="4400" dirty="0" err="1"/>
              <a:t>realizado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0FE68-E088-478A-B480-692B852C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697" y="446088"/>
            <a:ext cx="6049569" cy="6072699"/>
          </a:xfrm>
        </p:spPr>
        <p:txBody>
          <a:bodyPr/>
          <a:lstStyle/>
          <a:p>
            <a:r>
              <a:rPr lang="pt-PT" sz="2200" dirty="0"/>
              <a:t>Modelo de conta de utilizador</a:t>
            </a:r>
          </a:p>
          <a:p>
            <a:pPr lvl="1"/>
            <a:r>
              <a:rPr lang="pt-PT" sz="2000" dirty="0"/>
              <a:t>Login</a:t>
            </a:r>
          </a:p>
          <a:p>
            <a:pPr lvl="1"/>
            <a:r>
              <a:rPr lang="pt-PT" sz="2000" dirty="0"/>
              <a:t>Registo</a:t>
            </a:r>
          </a:p>
          <a:p>
            <a:pPr lvl="1"/>
            <a:r>
              <a:rPr lang="pt-PT" sz="2000" dirty="0"/>
              <a:t>Eliminar conta</a:t>
            </a:r>
          </a:p>
          <a:p>
            <a:pPr lvl="1"/>
            <a:r>
              <a:rPr lang="pt-PT" sz="2000" dirty="0"/>
              <a:t>Mudar password</a:t>
            </a:r>
          </a:p>
          <a:p>
            <a:pPr lvl="1"/>
            <a:r>
              <a:rPr lang="pt-PT" sz="2000" dirty="0"/>
              <a:t>Informações pessoais e fotografias</a:t>
            </a:r>
          </a:p>
          <a:p>
            <a:r>
              <a:rPr lang="pt-PT" sz="2200" dirty="0"/>
              <a:t>Modelo de exercício</a:t>
            </a:r>
          </a:p>
          <a:p>
            <a:pPr lvl="1"/>
            <a:r>
              <a:rPr lang="pt-PT" sz="2000" dirty="0"/>
              <a:t>Adicionar</a:t>
            </a:r>
          </a:p>
          <a:p>
            <a:pPr lvl="1"/>
            <a:r>
              <a:rPr lang="pt-PT" sz="2000" dirty="0"/>
              <a:t>Editar</a:t>
            </a:r>
          </a:p>
          <a:p>
            <a:pPr lvl="1"/>
            <a:r>
              <a:rPr lang="pt-PT" sz="2000" dirty="0"/>
              <a:t>Remover</a:t>
            </a:r>
          </a:p>
          <a:p>
            <a:pPr lvl="1"/>
            <a:r>
              <a:rPr lang="pt-PT" sz="2000" dirty="0"/>
              <a:t>Associar temas e fotografia</a:t>
            </a:r>
          </a:p>
        </p:txBody>
      </p:sp>
      <p:pic>
        <p:nvPicPr>
          <p:cNvPr id="6" name="Imagem 5" descr="Uma imagem com texto, símbolo&#10;&#10;Descrição gerada automaticamente">
            <a:extLst>
              <a:ext uri="{FF2B5EF4-FFF2-40B4-BE49-F238E27FC236}">
                <a16:creationId xmlns:a16="http://schemas.microsoft.com/office/drawing/2014/main" id="{B46F4E3F-F36E-4B0D-ABF8-ACEE91F1B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5" t="31846" r="8616" b="30923"/>
          <a:stretch/>
        </p:blipFill>
        <p:spPr>
          <a:xfrm>
            <a:off x="1083734" y="3429000"/>
            <a:ext cx="3547533" cy="161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9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32EE-1830-4C33-9457-FC73E6FC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Trabalho</a:t>
            </a:r>
            <a:r>
              <a:rPr lang="en-US" sz="4400" dirty="0"/>
              <a:t> </a:t>
            </a:r>
            <a:r>
              <a:rPr lang="en-US" sz="4400" dirty="0" err="1"/>
              <a:t>realizado</a:t>
            </a:r>
            <a:endParaRPr lang="en-US" sz="44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2E4C612-8485-4897-90B7-3607EE9F8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151" y="3075304"/>
            <a:ext cx="3548090" cy="2175413"/>
          </a:xfr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48CE01-6898-4F94-9A85-6E54A313E094}"/>
              </a:ext>
            </a:extLst>
          </p:cNvPr>
          <p:cNvSpPr txBox="1">
            <a:spLocks/>
          </p:cNvSpPr>
          <p:nvPr/>
        </p:nvSpPr>
        <p:spPr>
          <a:xfrm>
            <a:off x="5088194" y="412956"/>
            <a:ext cx="6020072" cy="58846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200" dirty="0"/>
              <a:t>Criação de Salas</a:t>
            </a:r>
          </a:p>
          <a:p>
            <a:r>
              <a:rPr lang="pt-PT" sz="2200" dirty="0"/>
              <a:t>Chat entre utilizadores da sala</a:t>
            </a:r>
          </a:p>
          <a:p>
            <a:r>
              <a:rPr lang="pt-PT" sz="2200" dirty="0"/>
              <a:t>Obtém exercícios através da REST</a:t>
            </a:r>
          </a:p>
          <a:p>
            <a:r>
              <a:rPr lang="pt-PT" sz="2200" dirty="0"/>
              <a:t>Mostrar pergunta aos utilizadores</a:t>
            </a: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9028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566CB-732F-4D45-99BA-BCFCC52A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Dificuldades / Soluções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96D0E3-7A74-4925-B2AD-EC73322C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27244"/>
            <a:ext cx="10729276" cy="3636511"/>
          </a:xfrm>
        </p:spPr>
        <p:txBody>
          <a:bodyPr anchor="ctr">
            <a:normAutofit/>
          </a:bodyPr>
          <a:lstStyle/>
          <a:p>
            <a:pPr>
              <a:buFont typeface="Courier New" charset="2"/>
              <a:buChar char="o"/>
            </a:pPr>
            <a:r>
              <a:rPr lang="pt-PT" sz="2200" dirty="0">
                <a:ea typeface="+mn-lt"/>
                <a:cs typeface="+mn-lt"/>
              </a:rPr>
              <a:t>Aprendizagem das várias tecnologias usadas</a:t>
            </a:r>
          </a:p>
          <a:p>
            <a:pPr>
              <a:buFont typeface="Courier New" charset="2"/>
              <a:buChar char="o"/>
            </a:pPr>
            <a:r>
              <a:rPr lang="pt-PT" sz="2200" dirty="0">
                <a:ea typeface="+mn-lt"/>
                <a:cs typeface="+mn-lt"/>
              </a:rPr>
              <a:t>CircuitSolver incompleto e sem documentação</a:t>
            </a:r>
          </a:p>
          <a:p>
            <a:pPr>
              <a:buFont typeface="Courier New" charset="2"/>
              <a:buChar char="o"/>
            </a:pPr>
            <a:r>
              <a:rPr lang="pt-PT" sz="2200" dirty="0">
                <a:ea typeface="+mn-lt"/>
                <a:cs typeface="+mn-lt"/>
              </a:rPr>
              <a:t>Desenvolvimento de um sistema de autenticação seguro</a:t>
            </a:r>
          </a:p>
          <a:p>
            <a:pPr>
              <a:buFont typeface="Courier New" charset="2"/>
              <a:buChar char="o"/>
            </a:pPr>
            <a:r>
              <a:rPr lang="pt-PT" sz="2200" dirty="0">
                <a:ea typeface="+mn-lt"/>
                <a:cs typeface="+mn-lt"/>
              </a:rPr>
              <a:t>Desenvolvimento de uma REST API útil e segura</a:t>
            </a:r>
          </a:p>
          <a:p>
            <a:pPr marL="0" indent="0">
              <a:buNone/>
            </a:pPr>
            <a:endParaRPr lang="pt-PT" sz="1000" dirty="0">
              <a:ea typeface="+mn-lt"/>
              <a:cs typeface="+mn-lt"/>
            </a:endParaRPr>
          </a:p>
          <a:p>
            <a:pPr>
              <a:buFont typeface="Courier New" charset="2"/>
              <a:buChar char="o"/>
            </a:pPr>
            <a:r>
              <a:rPr lang="pt-PT" sz="2200" dirty="0">
                <a:ea typeface="+mn-lt"/>
                <a:cs typeface="+mn-lt"/>
              </a:rPr>
              <a:t>Despender uma grande fatia de tempo na aprendizagem das tecnologias</a:t>
            </a:r>
            <a:endParaRPr lang="pt-PT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4734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Citação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çã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çã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TM03457503[[fn=Citação]]</Template>
  <TotalTime>1</TotalTime>
  <Words>508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Courier New</vt:lpstr>
      <vt:lpstr>Wingdings 2</vt:lpstr>
      <vt:lpstr>Citação</vt:lpstr>
      <vt:lpstr>Learning-electronics: A new way of of learning</vt:lpstr>
      <vt:lpstr>Introdução</vt:lpstr>
      <vt:lpstr>Requisitos</vt:lpstr>
      <vt:lpstr>Objetivos</vt:lpstr>
      <vt:lpstr>PowerPoint Presentation</vt:lpstr>
      <vt:lpstr>Trabalho realizado</vt:lpstr>
      <vt:lpstr>Trabalho realizado</vt:lpstr>
      <vt:lpstr>Trabalho realizado</vt:lpstr>
      <vt:lpstr>Dificuldades / Soluções</vt:lpstr>
      <vt:lpstr>Demo do website</vt:lpstr>
      <vt:lpstr>Trabalho futuro</vt:lpstr>
      <vt:lpstr>Trabalho futuro</vt:lpstr>
      <vt:lpstr>Trabalho futuro</vt:lpstr>
      <vt:lpstr>Trabalho futuro</vt:lpstr>
      <vt:lpstr>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 - Aprender Análise e Síntese de Circuitos</dc:title>
  <dc:creator>André Clérigo</dc:creator>
  <cp:lastModifiedBy>André Clérigo</cp:lastModifiedBy>
  <cp:revision>55</cp:revision>
  <dcterms:created xsi:type="dcterms:W3CDTF">2021-11-01T00:10:27Z</dcterms:created>
  <dcterms:modified xsi:type="dcterms:W3CDTF">2022-03-30T21:45:34Z</dcterms:modified>
</cp:coreProperties>
</file>