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ontserrat"/>
      <p:regular r:id="rId15"/>
      <p:bold r:id="rId16"/>
      <p:italic r:id="rId17"/>
      <p:boldItalic r:id="rId18"/>
    </p:embeddedFont>
    <p:embeddedFont>
      <p:font typeface="Michroma"/>
      <p:regular r:id="rId19"/>
    </p:embeddedFont>
    <p:embeddedFont>
      <p:font typeface="Bebas Neu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Montserrat-regular.fntdata"/><Relationship Id="rId14" Type="http://schemas.openxmlformats.org/officeDocument/2006/relationships/slide" Target="slides/slide10.xml"/><Relationship Id="rId17" Type="http://schemas.openxmlformats.org/officeDocument/2006/relationships/font" Target="fonts/Montserrat-italic.fntdata"/><Relationship Id="rId16" Type="http://schemas.openxmlformats.org/officeDocument/2006/relationships/font" Target="fonts/Montserrat-bold.fntdata"/><Relationship Id="rId19" Type="http://schemas.openxmlformats.org/officeDocument/2006/relationships/font" Target="fonts/Michroma-regular.fntdata"/><Relationship Id="rId18" Type="http://schemas.openxmlformats.org/officeDocument/2006/relationships/font" Target="fonts/Montserra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1bd6449d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1bd6449d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d1bd6449de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d1bd6449de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1f7a6b9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1f7a6b9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Interfaces que nao sejam user friendly -&gt; exemplos 2/3</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1f7a6b9c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1f7a6b9c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1bd6449d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1bd6449d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1f7a6b9c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1f7a6b9c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 persona foi criada pois tornou obrigatória a pesquisa de jogos por </a:t>
            </a:r>
            <a:r>
              <a:rPr lang="en"/>
              <a:t>gênero</a:t>
            </a:r>
            <a:r>
              <a:rPr lang="en"/>
              <a:t> e/ou restrição de idade.</a:t>
            </a:r>
            <a:endParaRPr/>
          </a:p>
          <a:p>
            <a:pPr indent="0" lvl="0" marL="0" rtl="0" algn="l">
              <a:spcBef>
                <a:spcPts val="0"/>
              </a:spcBef>
              <a:spcAft>
                <a:spcPts val="0"/>
              </a:spcAft>
              <a:buNone/>
            </a:pPr>
            <a:r>
              <a:rPr lang="en"/>
              <a:t>Merge com a outra persona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1f7a6b9c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21f7a6b9c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21f7a6b9cf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21f7a6b9cf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Testes -&gt; tarefas explicitas</a:t>
            </a:r>
            <a:endParaRPr/>
          </a:p>
          <a:p>
            <a:pPr indent="0" lvl="0" marL="0" rtl="0" algn="l">
              <a:spcBef>
                <a:spcPts val="0"/>
              </a:spcBef>
              <a:spcAft>
                <a:spcPts val="0"/>
              </a:spcAft>
              <a:buNone/>
            </a:pPr>
            <a:r>
              <a:rPr lang="en"/>
              <a:t>	-&gt; empresa -&gt; evento com data </a:t>
            </a:r>
            <a:endParaRPr/>
          </a:p>
          <a:p>
            <a:pPr indent="0" lvl="0" marL="0" rtl="0" algn="l">
              <a:spcBef>
                <a:spcPts val="0"/>
              </a:spcBef>
              <a:spcAft>
                <a:spcPts val="0"/>
              </a:spcAft>
              <a:buNone/>
            </a:pPr>
            <a:r>
              <a:rPr lang="en"/>
              <a:t>Concretizar tarefas concretas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d1bd6449d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d1bd6449d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Which tasks will become easier?</a:t>
            </a:r>
            <a:r>
              <a:rPr lang="en"/>
              <a:t> Mainly, promoting gaming events (by companies). At the moment, they are promoted using other </a:t>
            </a:r>
            <a:r>
              <a:rPr lang="en"/>
              <a:t>platforms</a:t>
            </a:r>
            <a:r>
              <a:rPr lang="en"/>
              <a:t> that don’t sell games, therefore you can’t check if the users have a certain game to attend the event.</a:t>
            </a:r>
            <a:endParaRPr/>
          </a:p>
          <a:p>
            <a:pPr indent="0" lvl="0" marL="0" rtl="0" algn="l">
              <a:spcBef>
                <a:spcPts val="0"/>
              </a:spcBef>
              <a:spcAft>
                <a:spcPts val="0"/>
              </a:spcAft>
              <a:buNone/>
            </a:pPr>
            <a:r>
              <a:rPr b="1" lang="en"/>
              <a:t>Main Task</a:t>
            </a:r>
            <a:endParaRPr b="1"/>
          </a:p>
          <a:p>
            <a:pPr indent="0" lvl="0" marL="0" rtl="0" algn="l">
              <a:spcBef>
                <a:spcPts val="0"/>
              </a:spcBef>
              <a:spcAft>
                <a:spcPts val="0"/>
              </a:spcAft>
              <a:buNone/>
            </a:pPr>
            <a:r>
              <a:rPr lang="en"/>
              <a:t>Buy a game: Open the page, select the search bar, write the name. If you can´t find it by name, search using the genre/age restriction/price filters and then select the wished game. After that, complete the payment process. Finally, either get the key or wait for the package to get to your home. Play and enjoy!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d1bd6449d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d1bd6449d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and System Maintenance -&gt; Mudar layouts para black friday, natal, ano novo chinês, entre outros. </a:t>
            </a:r>
            <a:r>
              <a:rPr lang="en"/>
              <a:t>Manutenções</a:t>
            </a:r>
            <a:r>
              <a:rPr lang="en"/>
              <a:t> de segurança, atualizações, etc.</a:t>
            </a:r>
            <a:endParaRPr/>
          </a:p>
          <a:p>
            <a:pPr indent="0" lvl="0" marL="0" rtl="0" algn="l">
              <a:spcBef>
                <a:spcPts val="0"/>
              </a:spcBef>
              <a:spcAft>
                <a:spcPts val="0"/>
              </a:spcAft>
              <a:buNone/>
            </a:pPr>
            <a:r>
              <a:rPr lang="en"/>
              <a:t>Intuitive and responsive interface -&gt; Ser fácil entender onde está o nosso objetivo e, ao aceder a uma página, ela ser rapidamente carregada (dentro do normal)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Adicionar security (non-functional)</a:t>
            </a:r>
            <a:br>
              <a:rPr lang="en"/>
            </a:b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234475" y="1656125"/>
            <a:ext cx="6155100" cy="16980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Clr>
                <a:srgbClr val="191919"/>
              </a:buClr>
              <a:buSzPts val="5200"/>
              <a:buFont typeface="Kanit"/>
              <a:buNone/>
              <a:defRPr b="1" sz="3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2" name="Google Shape;12;p2"/>
          <p:cNvSpPr txBox="1"/>
          <p:nvPr>
            <p:ph idx="1" type="subTitle"/>
          </p:nvPr>
        </p:nvSpPr>
        <p:spPr>
          <a:xfrm>
            <a:off x="1234466" y="3737954"/>
            <a:ext cx="4258500" cy="409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atin typeface="Montserrat"/>
                <a:ea typeface="Montserrat"/>
                <a:cs typeface="Montserrat"/>
                <a:sym typeface="Montserra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 name="Google Shape;13;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1555708" y="1733413"/>
            <a:ext cx="6576000" cy="12906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b="1" sz="74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8" name="Google Shape;58;p11"/>
          <p:cNvSpPr txBox="1"/>
          <p:nvPr>
            <p:ph idx="1" type="subTitle"/>
          </p:nvPr>
        </p:nvSpPr>
        <p:spPr>
          <a:xfrm>
            <a:off x="1555508" y="3023738"/>
            <a:ext cx="4313700" cy="51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9" name="Google Shape;59;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0" name="Shape 60"/>
        <p:cNvGrpSpPr/>
        <p:nvPr/>
      </p:nvGrpSpPr>
      <p:grpSpPr>
        <a:xfrm>
          <a:off x="0" y="0"/>
          <a:ext cx="0" cy="0"/>
          <a:chOff x="0" y="0"/>
          <a:chExt cx="0" cy="0"/>
        </a:xfrm>
      </p:grpSpPr>
      <p:sp>
        <p:nvSpPr>
          <p:cNvPr id="61" name="Google Shape;61;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62" name="Shape 62"/>
        <p:cNvGrpSpPr/>
        <p:nvPr/>
      </p:nvGrpSpPr>
      <p:grpSpPr>
        <a:xfrm>
          <a:off x="0" y="0"/>
          <a:ext cx="0" cy="0"/>
          <a:chOff x="0" y="0"/>
          <a:chExt cx="0" cy="0"/>
        </a:xfrm>
      </p:grpSpPr>
      <p:sp>
        <p:nvSpPr>
          <p:cNvPr id="63" name="Google Shape;63;p13"/>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ph type="title"/>
          </p:nvPr>
        </p:nvSpPr>
        <p:spPr>
          <a:xfrm>
            <a:off x="746209" y="1318412"/>
            <a:ext cx="344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5" name="Google Shape;65;p13"/>
          <p:cNvSpPr txBox="1"/>
          <p:nvPr>
            <p:ph hasCustomPrompt="1" idx="2" type="title"/>
          </p:nvPr>
        </p:nvSpPr>
        <p:spPr>
          <a:xfrm>
            <a:off x="3881508" y="2337882"/>
            <a:ext cx="490500" cy="23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400">
                <a:solidFill>
                  <a:schemeClr val="lt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p:nvPr>
            <p:ph idx="1" type="subTitle"/>
          </p:nvPr>
        </p:nvSpPr>
        <p:spPr>
          <a:xfrm>
            <a:off x="741309" y="1769762"/>
            <a:ext cx="2752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7" name="Google Shape;67;p13"/>
          <p:cNvSpPr txBox="1"/>
          <p:nvPr>
            <p:ph idx="3" type="title"/>
          </p:nvPr>
        </p:nvSpPr>
        <p:spPr>
          <a:xfrm>
            <a:off x="4718317" y="1318409"/>
            <a:ext cx="344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8" name="Google Shape;68;p13"/>
          <p:cNvSpPr txBox="1"/>
          <p:nvPr>
            <p:ph hasCustomPrompt="1" idx="4" type="title"/>
          </p:nvPr>
        </p:nvSpPr>
        <p:spPr>
          <a:xfrm>
            <a:off x="3881508" y="1161561"/>
            <a:ext cx="490500" cy="23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400">
                <a:solidFill>
                  <a:schemeClr val="lt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p:nvPr>
            <p:ph idx="5" type="subTitle"/>
          </p:nvPr>
        </p:nvSpPr>
        <p:spPr>
          <a:xfrm>
            <a:off x="4718317" y="1769746"/>
            <a:ext cx="2752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0" name="Google Shape;70;p13"/>
          <p:cNvSpPr txBox="1"/>
          <p:nvPr>
            <p:ph idx="6" type="title"/>
          </p:nvPr>
        </p:nvSpPr>
        <p:spPr>
          <a:xfrm>
            <a:off x="4718317" y="2501134"/>
            <a:ext cx="344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3"/>
          <p:cNvSpPr txBox="1"/>
          <p:nvPr>
            <p:ph hasCustomPrompt="1" idx="7" type="title"/>
          </p:nvPr>
        </p:nvSpPr>
        <p:spPr>
          <a:xfrm>
            <a:off x="7915683" y="2338086"/>
            <a:ext cx="490500" cy="23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400">
                <a:solidFill>
                  <a:schemeClr val="lt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p:nvPr>
            <p:ph idx="8" type="subTitle"/>
          </p:nvPr>
        </p:nvSpPr>
        <p:spPr>
          <a:xfrm>
            <a:off x="4718317" y="2950759"/>
            <a:ext cx="2752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3" name="Google Shape;73;p13"/>
          <p:cNvSpPr txBox="1"/>
          <p:nvPr>
            <p:ph idx="9" type="title"/>
          </p:nvPr>
        </p:nvSpPr>
        <p:spPr>
          <a:xfrm>
            <a:off x="746209" y="2496134"/>
            <a:ext cx="344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4" name="Google Shape;74;p13"/>
          <p:cNvSpPr txBox="1"/>
          <p:nvPr>
            <p:ph hasCustomPrompt="1" idx="13" type="title"/>
          </p:nvPr>
        </p:nvSpPr>
        <p:spPr>
          <a:xfrm>
            <a:off x="3881508" y="3510346"/>
            <a:ext cx="490500" cy="23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400">
                <a:solidFill>
                  <a:schemeClr val="lt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p:nvPr>
            <p:ph idx="14" type="subTitle"/>
          </p:nvPr>
        </p:nvSpPr>
        <p:spPr>
          <a:xfrm>
            <a:off x="746209" y="2945759"/>
            <a:ext cx="2752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6" name="Google Shape;76;p13"/>
          <p:cNvSpPr txBox="1"/>
          <p:nvPr>
            <p:ph idx="15" type="title"/>
          </p:nvPr>
        </p:nvSpPr>
        <p:spPr>
          <a:xfrm>
            <a:off x="743759" y="3669075"/>
            <a:ext cx="344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3"/>
          <p:cNvSpPr txBox="1"/>
          <p:nvPr>
            <p:ph hasCustomPrompt="1" idx="16" type="title"/>
          </p:nvPr>
        </p:nvSpPr>
        <p:spPr>
          <a:xfrm>
            <a:off x="7915683" y="1161571"/>
            <a:ext cx="490500" cy="23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400">
                <a:solidFill>
                  <a:schemeClr val="lt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idx="17" type="subTitle"/>
          </p:nvPr>
        </p:nvSpPr>
        <p:spPr>
          <a:xfrm>
            <a:off x="743759" y="4118700"/>
            <a:ext cx="2752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 name="Google Shape;79;p13"/>
          <p:cNvSpPr txBox="1"/>
          <p:nvPr>
            <p:ph idx="18" type="title"/>
          </p:nvPr>
        </p:nvSpPr>
        <p:spPr>
          <a:xfrm>
            <a:off x="4718317" y="3674075"/>
            <a:ext cx="344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3"/>
          <p:cNvSpPr txBox="1"/>
          <p:nvPr>
            <p:ph hasCustomPrompt="1" idx="19" type="title"/>
          </p:nvPr>
        </p:nvSpPr>
        <p:spPr>
          <a:xfrm>
            <a:off x="7915683" y="3520115"/>
            <a:ext cx="490500" cy="23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400">
                <a:solidFill>
                  <a:schemeClr val="lt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idx="20" type="subTitle"/>
          </p:nvPr>
        </p:nvSpPr>
        <p:spPr>
          <a:xfrm>
            <a:off x="4718317" y="4123700"/>
            <a:ext cx="2752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2" name="Google Shape;82;p13"/>
          <p:cNvSpPr txBox="1"/>
          <p:nvPr>
            <p:ph idx="21" type="title"/>
          </p:nvPr>
        </p:nvSpPr>
        <p:spPr>
          <a:xfrm>
            <a:off x="1916600" y="521225"/>
            <a:ext cx="5310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84" name="Shape 84"/>
        <p:cNvGrpSpPr/>
        <p:nvPr/>
      </p:nvGrpSpPr>
      <p:grpSpPr>
        <a:xfrm>
          <a:off x="0" y="0"/>
          <a:ext cx="0" cy="0"/>
          <a:chOff x="0" y="0"/>
          <a:chExt cx="0" cy="0"/>
        </a:xfrm>
      </p:grpSpPr>
      <p:sp>
        <p:nvSpPr>
          <p:cNvPr id="85" name="Google Shape;85;p14"/>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txBox="1"/>
          <p:nvPr>
            <p:ph type="title"/>
          </p:nvPr>
        </p:nvSpPr>
        <p:spPr>
          <a:xfrm>
            <a:off x="3874925" y="2123425"/>
            <a:ext cx="4386600" cy="1391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3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14"/>
          <p:cNvSpPr txBox="1"/>
          <p:nvPr>
            <p:ph hasCustomPrompt="1" idx="2" type="title"/>
          </p:nvPr>
        </p:nvSpPr>
        <p:spPr>
          <a:xfrm>
            <a:off x="1339887" y="2339546"/>
            <a:ext cx="1977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8" name="Google Shape;88;p14"/>
          <p:cNvSpPr txBox="1"/>
          <p:nvPr>
            <p:ph idx="1" type="subTitle"/>
          </p:nvPr>
        </p:nvSpPr>
        <p:spPr>
          <a:xfrm>
            <a:off x="3874920" y="3514534"/>
            <a:ext cx="2879700" cy="61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_1">
    <p:spTree>
      <p:nvGrpSpPr>
        <p:cNvPr id="90" name="Shape 90"/>
        <p:cNvGrpSpPr/>
        <p:nvPr/>
      </p:nvGrpSpPr>
      <p:grpSpPr>
        <a:xfrm>
          <a:off x="0" y="0"/>
          <a:ext cx="0" cy="0"/>
          <a:chOff x="0" y="0"/>
          <a:chExt cx="0" cy="0"/>
        </a:xfrm>
      </p:grpSpPr>
      <p:sp>
        <p:nvSpPr>
          <p:cNvPr id="91" name="Google Shape;91;p15"/>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txBox="1"/>
          <p:nvPr>
            <p:ph type="title"/>
          </p:nvPr>
        </p:nvSpPr>
        <p:spPr>
          <a:xfrm>
            <a:off x="1090991" y="1102344"/>
            <a:ext cx="5508300" cy="1391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3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3" name="Google Shape;93;p15"/>
          <p:cNvSpPr txBox="1"/>
          <p:nvPr>
            <p:ph hasCustomPrompt="1" idx="2" type="title"/>
          </p:nvPr>
        </p:nvSpPr>
        <p:spPr>
          <a:xfrm>
            <a:off x="6522367" y="3727048"/>
            <a:ext cx="1977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4" name="Google Shape;94;p15"/>
          <p:cNvSpPr txBox="1"/>
          <p:nvPr>
            <p:ph idx="1" type="subTitle"/>
          </p:nvPr>
        </p:nvSpPr>
        <p:spPr>
          <a:xfrm>
            <a:off x="1130074" y="2493444"/>
            <a:ext cx="2879700" cy="61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 name="Google Shape;95;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
    <p:spTree>
      <p:nvGrpSpPr>
        <p:cNvPr id="96" name="Shape 96"/>
        <p:cNvGrpSpPr/>
        <p:nvPr/>
      </p:nvGrpSpPr>
      <p:grpSpPr>
        <a:xfrm>
          <a:off x="0" y="0"/>
          <a:ext cx="0" cy="0"/>
          <a:chOff x="0" y="0"/>
          <a:chExt cx="0" cy="0"/>
        </a:xfrm>
      </p:grpSpPr>
      <p:sp>
        <p:nvSpPr>
          <p:cNvPr id="97" name="Google Shape;97;p16"/>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idx="1" type="subTitle"/>
          </p:nvPr>
        </p:nvSpPr>
        <p:spPr>
          <a:xfrm>
            <a:off x="922804" y="3437175"/>
            <a:ext cx="2565900" cy="51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latin typeface="Michroma"/>
                <a:ea typeface="Michroma"/>
                <a:cs typeface="Michroma"/>
                <a:sym typeface="Michroma"/>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99" name="Google Shape;99;p16"/>
          <p:cNvSpPr txBox="1"/>
          <p:nvPr>
            <p:ph idx="2" type="subTitle"/>
          </p:nvPr>
        </p:nvSpPr>
        <p:spPr>
          <a:xfrm>
            <a:off x="4319904" y="3453100"/>
            <a:ext cx="2565900" cy="51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latin typeface="Michroma"/>
                <a:ea typeface="Michroma"/>
                <a:cs typeface="Michroma"/>
                <a:sym typeface="Michroma"/>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00" name="Google Shape;100;p16"/>
          <p:cNvSpPr txBox="1"/>
          <p:nvPr>
            <p:ph idx="3" type="subTitle"/>
          </p:nvPr>
        </p:nvSpPr>
        <p:spPr>
          <a:xfrm>
            <a:off x="914000" y="3880575"/>
            <a:ext cx="2063100" cy="51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 name="Google Shape;101;p16"/>
          <p:cNvSpPr txBox="1"/>
          <p:nvPr>
            <p:ph idx="4" type="subTitle"/>
          </p:nvPr>
        </p:nvSpPr>
        <p:spPr>
          <a:xfrm>
            <a:off x="4316750" y="3896500"/>
            <a:ext cx="2063100" cy="51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 name="Google Shape;102;p16"/>
          <p:cNvSpPr txBox="1"/>
          <p:nvPr>
            <p:ph type="title"/>
          </p:nvPr>
        </p:nvSpPr>
        <p:spPr>
          <a:xfrm>
            <a:off x="3016438" y="687375"/>
            <a:ext cx="31113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4" name="Shape 104"/>
        <p:cNvGrpSpPr/>
        <p:nvPr/>
      </p:nvGrpSpPr>
      <p:grpSpPr>
        <a:xfrm>
          <a:off x="0" y="0"/>
          <a:ext cx="0" cy="0"/>
          <a:chOff x="0" y="0"/>
          <a:chExt cx="0" cy="0"/>
        </a:xfrm>
      </p:grpSpPr>
      <p:sp>
        <p:nvSpPr>
          <p:cNvPr id="105" name="Google Shape;105;p17"/>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txBox="1"/>
          <p:nvPr>
            <p:ph type="title"/>
          </p:nvPr>
        </p:nvSpPr>
        <p:spPr>
          <a:xfrm>
            <a:off x="1279800" y="688600"/>
            <a:ext cx="65844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7" name="Google Shape;10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8" name="Shape 108"/>
        <p:cNvGrpSpPr/>
        <p:nvPr/>
      </p:nvGrpSpPr>
      <p:grpSpPr>
        <a:xfrm>
          <a:off x="0" y="0"/>
          <a:ext cx="0" cy="0"/>
          <a:chOff x="0" y="0"/>
          <a:chExt cx="0" cy="0"/>
        </a:xfrm>
      </p:grpSpPr>
      <p:sp>
        <p:nvSpPr>
          <p:cNvPr id="109" name="Google Shape;109;p18"/>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txBox="1"/>
          <p:nvPr>
            <p:ph type="title"/>
          </p:nvPr>
        </p:nvSpPr>
        <p:spPr>
          <a:xfrm>
            <a:off x="1445848" y="2920500"/>
            <a:ext cx="5793300" cy="699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11" name="Google Shape;111;p18"/>
          <p:cNvSpPr txBox="1"/>
          <p:nvPr>
            <p:ph idx="1" type="subTitle"/>
          </p:nvPr>
        </p:nvSpPr>
        <p:spPr>
          <a:xfrm>
            <a:off x="1445848" y="1523700"/>
            <a:ext cx="6227700" cy="1396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12" name="Google Shape;112;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13" name="Shape 113"/>
        <p:cNvGrpSpPr/>
        <p:nvPr/>
      </p:nvGrpSpPr>
      <p:grpSpPr>
        <a:xfrm>
          <a:off x="0" y="0"/>
          <a:ext cx="0" cy="0"/>
          <a:chOff x="0" y="0"/>
          <a:chExt cx="0" cy="0"/>
        </a:xfrm>
      </p:grpSpPr>
      <p:sp>
        <p:nvSpPr>
          <p:cNvPr id="114" name="Google Shape;114;p19"/>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txBox="1"/>
          <p:nvPr>
            <p:ph idx="1" type="subTitle"/>
          </p:nvPr>
        </p:nvSpPr>
        <p:spPr>
          <a:xfrm>
            <a:off x="4687545" y="2465950"/>
            <a:ext cx="2907600" cy="104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 name="Google Shape;116;p19"/>
          <p:cNvSpPr txBox="1"/>
          <p:nvPr>
            <p:ph type="title"/>
          </p:nvPr>
        </p:nvSpPr>
        <p:spPr>
          <a:xfrm>
            <a:off x="4687545" y="1586050"/>
            <a:ext cx="3692400" cy="8799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Google Shape;117;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18" name="Shape 118"/>
        <p:cNvGrpSpPr/>
        <p:nvPr/>
      </p:nvGrpSpPr>
      <p:grpSpPr>
        <a:xfrm>
          <a:off x="0" y="0"/>
          <a:ext cx="0" cy="0"/>
          <a:chOff x="0" y="0"/>
          <a:chExt cx="0" cy="0"/>
        </a:xfrm>
      </p:grpSpPr>
      <p:sp>
        <p:nvSpPr>
          <p:cNvPr id="119" name="Google Shape;119;p20"/>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txBox="1"/>
          <p:nvPr>
            <p:ph idx="1" type="subTitle"/>
          </p:nvPr>
        </p:nvSpPr>
        <p:spPr>
          <a:xfrm>
            <a:off x="951200" y="1498100"/>
            <a:ext cx="7241700" cy="252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100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21" name="Google Shape;121;p20"/>
          <p:cNvSpPr txBox="1"/>
          <p:nvPr>
            <p:ph type="title"/>
          </p:nvPr>
        </p:nvSpPr>
        <p:spPr>
          <a:xfrm>
            <a:off x="1279800" y="688600"/>
            <a:ext cx="65844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1360750" y="1904150"/>
            <a:ext cx="4476900" cy="12282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b="1"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6574400" y="2379275"/>
            <a:ext cx="1810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 name="Google Shape;18;p3"/>
          <p:cNvSpPr txBox="1"/>
          <p:nvPr>
            <p:ph idx="1" type="subTitle"/>
          </p:nvPr>
        </p:nvSpPr>
        <p:spPr>
          <a:xfrm>
            <a:off x="1344728" y="3132350"/>
            <a:ext cx="3822600" cy="61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 name="Google Shape;1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3" name="Shape 123"/>
        <p:cNvGrpSpPr/>
        <p:nvPr/>
      </p:nvGrpSpPr>
      <p:grpSpPr>
        <a:xfrm>
          <a:off x="0" y="0"/>
          <a:ext cx="0" cy="0"/>
          <a:chOff x="0" y="0"/>
          <a:chExt cx="0" cy="0"/>
        </a:xfrm>
      </p:grpSpPr>
      <p:sp>
        <p:nvSpPr>
          <p:cNvPr id="124" name="Google Shape;124;p21"/>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 type="subTitle"/>
          </p:nvPr>
        </p:nvSpPr>
        <p:spPr>
          <a:xfrm>
            <a:off x="2043700" y="1196650"/>
            <a:ext cx="12222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latin typeface="Michroma"/>
                <a:ea typeface="Michroma"/>
                <a:cs typeface="Michroma"/>
                <a:sym typeface="Michroma"/>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26" name="Google Shape;126;p21"/>
          <p:cNvSpPr txBox="1"/>
          <p:nvPr>
            <p:ph idx="2" type="subTitle"/>
          </p:nvPr>
        </p:nvSpPr>
        <p:spPr>
          <a:xfrm>
            <a:off x="2043700" y="2839025"/>
            <a:ext cx="12222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latin typeface="Michroma"/>
                <a:ea typeface="Michroma"/>
                <a:cs typeface="Michroma"/>
                <a:sym typeface="Michroma"/>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27" name="Google Shape;127;p21"/>
          <p:cNvSpPr txBox="1"/>
          <p:nvPr>
            <p:ph idx="3" type="subTitle"/>
          </p:nvPr>
        </p:nvSpPr>
        <p:spPr>
          <a:xfrm>
            <a:off x="1800057" y="1625443"/>
            <a:ext cx="5957700" cy="86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1"/>
          <p:cNvSpPr txBox="1"/>
          <p:nvPr>
            <p:ph idx="4" type="subTitle"/>
          </p:nvPr>
        </p:nvSpPr>
        <p:spPr>
          <a:xfrm>
            <a:off x="1800057" y="3267768"/>
            <a:ext cx="5957700" cy="86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30" name="Shape 130"/>
        <p:cNvGrpSpPr/>
        <p:nvPr/>
      </p:nvGrpSpPr>
      <p:grpSpPr>
        <a:xfrm>
          <a:off x="0" y="0"/>
          <a:ext cx="0" cy="0"/>
          <a:chOff x="0" y="0"/>
          <a:chExt cx="0" cy="0"/>
        </a:xfrm>
      </p:grpSpPr>
      <p:sp>
        <p:nvSpPr>
          <p:cNvPr id="131" name="Google Shape;131;p22"/>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txBox="1"/>
          <p:nvPr>
            <p:ph type="title"/>
          </p:nvPr>
        </p:nvSpPr>
        <p:spPr>
          <a:xfrm>
            <a:off x="1018850" y="2603075"/>
            <a:ext cx="1738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3" name="Google Shape;133;p22"/>
          <p:cNvSpPr txBox="1"/>
          <p:nvPr>
            <p:ph idx="1" type="subTitle"/>
          </p:nvPr>
        </p:nvSpPr>
        <p:spPr>
          <a:xfrm>
            <a:off x="720000" y="3130775"/>
            <a:ext cx="2336400" cy="79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22"/>
          <p:cNvSpPr txBox="1"/>
          <p:nvPr>
            <p:ph idx="2" type="title"/>
          </p:nvPr>
        </p:nvSpPr>
        <p:spPr>
          <a:xfrm>
            <a:off x="3702600" y="2603075"/>
            <a:ext cx="1738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5" name="Google Shape;135;p22"/>
          <p:cNvSpPr txBox="1"/>
          <p:nvPr>
            <p:ph idx="3" type="subTitle"/>
          </p:nvPr>
        </p:nvSpPr>
        <p:spPr>
          <a:xfrm>
            <a:off x="3403800" y="3130775"/>
            <a:ext cx="2336400" cy="79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 name="Google Shape;136;p22"/>
          <p:cNvSpPr txBox="1"/>
          <p:nvPr>
            <p:ph idx="4" type="title"/>
          </p:nvPr>
        </p:nvSpPr>
        <p:spPr>
          <a:xfrm>
            <a:off x="6386400" y="2603075"/>
            <a:ext cx="1738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7" name="Google Shape;137;p22"/>
          <p:cNvSpPr txBox="1"/>
          <p:nvPr>
            <p:ph idx="5" type="subTitle"/>
          </p:nvPr>
        </p:nvSpPr>
        <p:spPr>
          <a:xfrm>
            <a:off x="6087600" y="3130775"/>
            <a:ext cx="2336400" cy="79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 name="Google Shape;138;p22"/>
          <p:cNvSpPr txBox="1"/>
          <p:nvPr>
            <p:ph idx="6" type="title"/>
          </p:nvPr>
        </p:nvSpPr>
        <p:spPr>
          <a:xfrm>
            <a:off x="2015625" y="683400"/>
            <a:ext cx="511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40" name="Shape 140"/>
        <p:cNvGrpSpPr/>
        <p:nvPr/>
      </p:nvGrpSpPr>
      <p:grpSpPr>
        <a:xfrm>
          <a:off x="0" y="0"/>
          <a:ext cx="0" cy="0"/>
          <a:chOff x="0" y="0"/>
          <a:chExt cx="0" cy="0"/>
        </a:xfrm>
      </p:grpSpPr>
      <p:sp>
        <p:nvSpPr>
          <p:cNvPr id="141" name="Google Shape;141;p23"/>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txBox="1"/>
          <p:nvPr>
            <p:ph type="title"/>
          </p:nvPr>
        </p:nvSpPr>
        <p:spPr>
          <a:xfrm>
            <a:off x="872400" y="1613132"/>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3" name="Google Shape;143;p23"/>
          <p:cNvSpPr txBox="1"/>
          <p:nvPr>
            <p:ph idx="1" type="subTitle"/>
          </p:nvPr>
        </p:nvSpPr>
        <p:spPr>
          <a:xfrm>
            <a:off x="872400" y="1999286"/>
            <a:ext cx="35559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3"/>
          <p:cNvSpPr txBox="1"/>
          <p:nvPr>
            <p:ph idx="2" type="title"/>
          </p:nvPr>
        </p:nvSpPr>
        <p:spPr>
          <a:xfrm>
            <a:off x="872400" y="2684412"/>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 name="Google Shape;145;p23"/>
          <p:cNvSpPr txBox="1"/>
          <p:nvPr>
            <p:ph idx="3" type="subTitle"/>
          </p:nvPr>
        </p:nvSpPr>
        <p:spPr>
          <a:xfrm>
            <a:off x="872400" y="3070566"/>
            <a:ext cx="35559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23"/>
          <p:cNvSpPr txBox="1"/>
          <p:nvPr>
            <p:ph idx="4" type="title"/>
          </p:nvPr>
        </p:nvSpPr>
        <p:spPr>
          <a:xfrm>
            <a:off x="872400" y="3732998"/>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7" name="Google Shape;147;p23"/>
          <p:cNvSpPr txBox="1"/>
          <p:nvPr>
            <p:ph idx="5" type="subTitle"/>
          </p:nvPr>
        </p:nvSpPr>
        <p:spPr>
          <a:xfrm>
            <a:off x="872400" y="4136270"/>
            <a:ext cx="35559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23"/>
          <p:cNvSpPr txBox="1"/>
          <p:nvPr>
            <p:ph idx="6" type="title"/>
          </p:nvPr>
        </p:nvSpPr>
        <p:spPr>
          <a:xfrm>
            <a:off x="1041225" y="691250"/>
            <a:ext cx="70617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50" name="Shape 150"/>
        <p:cNvGrpSpPr/>
        <p:nvPr/>
      </p:nvGrpSpPr>
      <p:grpSpPr>
        <a:xfrm>
          <a:off x="0" y="0"/>
          <a:ext cx="0" cy="0"/>
          <a:chOff x="0" y="0"/>
          <a:chExt cx="0" cy="0"/>
        </a:xfrm>
      </p:grpSpPr>
      <p:sp>
        <p:nvSpPr>
          <p:cNvPr id="151" name="Google Shape;151;p24"/>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txBox="1"/>
          <p:nvPr>
            <p:ph type="title"/>
          </p:nvPr>
        </p:nvSpPr>
        <p:spPr>
          <a:xfrm>
            <a:off x="2296010" y="1674056"/>
            <a:ext cx="198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3" name="Google Shape;153;p24"/>
          <p:cNvSpPr txBox="1"/>
          <p:nvPr>
            <p:ph idx="1" type="subTitle"/>
          </p:nvPr>
        </p:nvSpPr>
        <p:spPr>
          <a:xfrm>
            <a:off x="2296010" y="2149156"/>
            <a:ext cx="2235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 name="Google Shape;154;p24"/>
          <p:cNvSpPr txBox="1"/>
          <p:nvPr>
            <p:ph idx="2" type="title"/>
          </p:nvPr>
        </p:nvSpPr>
        <p:spPr>
          <a:xfrm>
            <a:off x="5593448" y="1674056"/>
            <a:ext cx="198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5" name="Google Shape;155;p24"/>
          <p:cNvSpPr txBox="1"/>
          <p:nvPr>
            <p:ph idx="3" type="subTitle"/>
          </p:nvPr>
        </p:nvSpPr>
        <p:spPr>
          <a:xfrm>
            <a:off x="5593459" y="2149156"/>
            <a:ext cx="2235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 name="Google Shape;156;p24"/>
          <p:cNvSpPr txBox="1"/>
          <p:nvPr>
            <p:ph idx="4" type="title"/>
          </p:nvPr>
        </p:nvSpPr>
        <p:spPr>
          <a:xfrm>
            <a:off x="2296010" y="3195530"/>
            <a:ext cx="198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7" name="Google Shape;157;p24"/>
          <p:cNvSpPr txBox="1"/>
          <p:nvPr>
            <p:ph idx="5" type="subTitle"/>
          </p:nvPr>
        </p:nvSpPr>
        <p:spPr>
          <a:xfrm>
            <a:off x="2296010" y="3670630"/>
            <a:ext cx="2235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 name="Google Shape;158;p24"/>
          <p:cNvSpPr txBox="1"/>
          <p:nvPr>
            <p:ph idx="6" type="title"/>
          </p:nvPr>
        </p:nvSpPr>
        <p:spPr>
          <a:xfrm>
            <a:off x="5593448" y="3195530"/>
            <a:ext cx="198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9" name="Google Shape;159;p24"/>
          <p:cNvSpPr txBox="1"/>
          <p:nvPr>
            <p:ph idx="7" type="subTitle"/>
          </p:nvPr>
        </p:nvSpPr>
        <p:spPr>
          <a:xfrm>
            <a:off x="5593459" y="3670630"/>
            <a:ext cx="2235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24"/>
          <p:cNvSpPr txBox="1"/>
          <p:nvPr>
            <p:ph idx="8" type="title"/>
          </p:nvPr>
        </p:nvSpPr>
        <p:spPr>
          <a:xfrm>
            <a:off x="2353525" y="691250"/>
            <a:ext cx="4437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1" name="Google Shape;16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62" name="Shape 162"/>
        <p:cNvGrpSpPr/>
        <p:nvPr/>
      </p:nvGrpSpPr>
      <p:grpSpPr>
        <a:xfrm>
          <a:off x="0" y="0"/>
          <a:ext cx="0" cy="0"/>
          <a:chOff x="0" y="0"/>
          <a:chExt cx="0" cy="0"/>
        </a:xfrm>
      </p:grpSpPr>
      <p:sp>
        <p:nvSpPr>
          <p:cNvPr id="163" name="Google Shape;163;p25"/>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txBox="1"/>
          <p:nvPr>
            <p:ph type="title"/>
          </p:nvPr>
        </p:nvSpPr>
        <p:spPr>
          <a:xfrm>
            <a:off x="1587247" y="1418632"/>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 name="Google Shape;165;p25"/>
          <p:cNvSpPr txBox="1"/>
          <p:nvPr>
            <p:ph idx="1" type="subTitle"/>
          </p:nvPr>
        </p:nvSpPr>
        <p:spPr>
          <a:xfrm>
            <a:off x="1587250" y="1928950"/>
            <a:ext cx="2457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25"/>
          <p:cNvSpPr txBox="1"/>
          <p:nvPr>
            <p:ph idx="2" type="title"/>
          </p:nvPr>
        </p:nvSpPr>
        <p:spPr>
          <a:xfrm>
            <a:off x="5587933" y="1348161"/>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 name="Google Shape;167;p25"/>
          <p:cNvSpPr txBox="1"/>
          <p:nvPr>
            <p:ph idx="3" type="subTitle"/>
          </p:nvPr>
        </p:nvSpPr>
        <p:spPr>
          <a:xfrm>
            <a:off x="5587925" y="1858475"/>
            <a:ext cx="2457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 name="Google Shape;168;p25"/>
          <p:cNvSpPr txBox="1"/>
          <p:nvPr>
            <p:ph idx="4" type="title"/>
          </p:nvPr>
        </p:nvSpPr>
        <p:spPr>
          <a:xfrm>
            <a:off x="1587247" y="2517332"/>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 name="Google Shape;169;p25"/>
          <p:cNvSpPr txBox="1"/>
          <p:nvPr>
            <p:ph idx="5" type="subTitle"/>
          </p:nvPr>
        </p:nvSpPr>
        <p:spPr>
          <a:xfrm>
            <a:off x="1587250" y="3027650"/>
            <a:ext cx="2457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25"/>
          <p:cNvSpPr txBox="1"/>
          <p:nvPr>
            <p:ph idx="6" type="title"/>
          </p:nvPr>
        </p:nvSpPr>
        <p:spPr>
          <a:xfrm>
            <a:off x="1587247" y="3616032"/>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1" name="Google Shape;171;p25"/>
          <p:cNvSpPr txBox="1"/>
          <p:nvPr>
            <p:ph idx="7" type="subTitle"/>
          </p:nvPr>
        </p:nvSpPr>
        <p:spPr>
          <a:xfrm>
            <a:off x="1587250" y="4126350"/>
            <a:ext cx="2457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25"/>
          <p:cNvSpPr txBox="1"/>
          <p:nvPr>
            <p:ph idx="8" type="title"/>
          </p:nvPr>
        </p:nvSpPr>
        <p:spPr>
          <a:xfrm>
            <a:off x="5587933" y="2446873"/>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3" name="Google Shape;173;p25"/>
          <p:cNvSpPr txBox="1"/>
          <p:nvPr>
            <p:ph idx="9" type="subTitle"/>
          </p:nvPr>
        </p:nvSpPr>
        <p:spPr>
          <a:xfrm>
            <a:off x="5587925" y="2957194"/>
            <a:ext cx="2457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25"/>
          <p:cNvSpPr txBox="1"/>
          <p:nvPr>
            <p:ph idx="13" type="title"/>
          </p:nvPr>
        </p:nvSpPr>
        <p:spPr>
          <a:xfrm>
            <a:off x="5587933" y="3545573"/>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5" name="Google Shape;175;p25"/>
          <p:cNvSpPr txBox="1"/>
          <p:nvPr>
            <p:ph idx="14" type="subTitle"/>
          </p:nvPr>
        </p:nvSpPr>
        <p:spPr>
          <a:xfrm>
            <a:off x="5587925" y="4055900"/>
            <a:ext cx="2457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25"/>
          <p:cNvSpPr txBox="1"/>
          <p:nvPr>
            <p:ph idx="15" type="title"/>
          </p:nvPr>
        </p:nvSpPr>
        <p:spPr>
          <a:xfrm>
            <a:off x="2589300" y="686825"/>
            <a:ext cx="39654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78" name="Shape 178"/>
        <p:cNvGrpSpPr/>
        <p:nvPr/>
      </p:nvGrpSpPr>
      <p:grpSpPr>
        <a:xfrm>
          <a:off x="0" y="0"/>
          <a:ext cx="0" cy="0"/>
          <a:chOff x="0" y="0"/>
          <a:chExt cx="0" cy="0"/>
        </a:xfrm>
      </p:grpSpPr>
      <p:sp>
        <p:nvSpPr>
          <p:cNvPr id="179" name="Google Shape;179;p26"/>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txBox="1"/>
          <p:nvPr>
            <p:ph hasCustomPrompt="1" type="title"/>
          </p:nvPr>
        </p:nvSpPr>
        <p:spPr>
          <a:xfrm>
            <a:off x="682288" y="1540754"/>
            <a:ext cx="2580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b="1" sz="2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81" name="Google Shape;181;p26"/>
          <p:cNvSpPr txBox="1"/>
          <p:nvPr>
            <p:ph idx="1" type="subTitle"/>
          </p:nvPr>
        </p:nvSpPr>
        <p:spPr>
          <a:xfrm>
            <a:off x="964875" y="3780103"/>
            <a:ext cx="20814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 name="Google Shape;182;p26"/>
          <p:cNvSpPr txBox="1"/>
          <p:nvPr>
            <p:ph hasCustomPrompt="1" idx="2" type="title"/>
          </p:nvPr>
        </p:nvSpPr>
        <p:spPr>
          <a:xfrm>
            <a:off x="3234445" y="1540749"/>
            <a:ext cx="2580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b="1" sz="2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83" name="Google Shape;183;p26"/>
          <p:cNvSpPr txBox="1"/>
          <p:nvPr>
            <p:ph idx="3" type="subTitle"/>
          </p:nvPr>
        </p:nvSpPr>
        <p:spPr>
          <a:xfrm>
            <a:off x="3517007" y="3780103"/>
            <a:ext cx="20814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4" name="Google Shape;184;p26"/>
          <p:cNvSpPr txBox="1"/>
          <p:nvPr>
            <p:ph hasCustomPrompt="1" idx="4" type="title"/>
          </p:nvPr>
        </p:nvSpPr>
        <p:spPr>
          <a:xfrm>
            <a:off x="5829613" y="1540752"/>
            <a:ext cx="2580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b="1" sz="2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85" name="Google Shape;185;p26"/>
          <p:cNvSpPr txBox="1"/>
          <p:nvPr>
            <p:ph idx="5" type="subTitle"/>
          </p:nvPr>
        </p:nvSpPr>
        <p:spPr>
          <a:xfrm>
            <a:off x="6079363" y="3780103"/>
            <a:ext cx="20814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26"/>
          <p:cNvSpPr txBox="1"/>
          <p:nvPr>
            <p:ph idx="6" type="title"/>
          </p:nvPr>
        </p:nvSpPr>
        <p:spPr>
          <a:xfrm>
            <a:off x="2853575" y="688600"/>
            <a:ext cx="34371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7" name="Google Shape;187;p26"/>
          <p:cNvSpPr txBox="1"/>
          <p:nvPr>
            <p:ph idx="7" type="subTitle"/>
          </p:nvPr>
        </p:nvSpPr>
        <p:spPr>
          <a:xfrm>
            <a:off x="1056050" y="3279003"/>
            <a:ext cx="1899000" cy="405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b="1" sz="2000">
                <a:latin typeface="Michroma"/>
                <a:ea typeface="Michroma"/>
                <a:cs typeface="Michroma"/>
                <a:sym typeface="Michroma"/>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88" name="Google Shape;188;p26"/>
          <p:cNvSpPr txBox="1"/>
          <p:nvPr>
            <p:ph idx="8" type="subTitle"/>
          </p:nvPr>
        </p:nvSpPr>
        <p:spPr>
          <a:xfrm>
            <a:off x="3608282" y="3279003"/>
            <a:ext cx="1899000" cy="40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1" sz="2000">
                <a:latin typeface="Michroma"/>
                <a:ea typeface="Michroma"/>
                <a:cs typeface="Michroma"/>
                <a:sym typeface="Michroma"/>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9" name="Google Shape;189;p26"/>
          <p:cNvSpPr txBox="1"/>
          <p:nvPr>
            <p:ph idx="9" type="subTitle"/>
          </p:nvPr>
        </p:nvSpPr>
        <p:spPr>
          <a:xfrm>
            <a:off x="6170563" y="3279003"/>
            <a:ext cx="1899000" cy="40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1" sz="2000">
                <a:latin typeface="Michroma"/>
                <a:ea typeface="Michroma"/>
                <a:cs typeface="Michroma"/>
                <a:sym typeface="Michroma"/>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0" name="Google Shape;190;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191" name="Shape 191"/>
        <p:cNvGrpSpPr/>
        <p:nvPr/>
      </p:nvGrpSpPr>
      <p:grpSpPr>
        <a:xfrm>
          <a:off x="0" y="0"/>
          <a:ext cx="0" cy="0"/>
          <a:chOff x="0" y="0"/>
          <a:chExt cx="0" cy="0"/>
        </a:xfrm>
      </p:grpSpPr>
      <p:sp>
        <p:nvSpPr>
          <p:cNvPr id="192" name="Google Shape;192;p27"/>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txBox="1"/>
          <p:nvPr>
            <p:ph hasCustomPrompt="1" type="title"/>
          </p:nvPr>
        </p:nvSpPr>
        <p:spPr>
          <a:xfrm>
            <a:off x="3036850" y="1959079"/>
            <a:ext cx="1353900" cy="40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b="1" sz="2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94" name="Google Shape;194;p27"/>
          <p:cNvSpPr txBox="1"/>
          <p:nvPr>
            <p:ph idx="1" type="subTitle"/>
          </p:nvPr>
        </p:nvSpPr>
        <p:spPr>
          <a:xfrm>
            <a:off x="715100" y="2189825"/>
            <a:ext cx="2279700" cy="44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27"/>
          <p:cNvSpPr txBox="1"/>
          <p:nvPr>
            <p:ph hasCustomPrompt="1" idx="2" type="title"/>
          </p:nvPr>
        </p:nvSpPr>
        <p:spPr>
          <a:xfrm>
            <a:off x="4758160" y="1959075"/>
            <a:ext cx="1353900" cy="40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b="1" sz="2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96" name="Google Shape;196;p27"/>
          <p:cNvSpPr txBox="1"/>
          <p:nvPr>
            <p:ph idx="3" type="subTitle"/>
          </p:nvPr>
        </p:nvSpPr>
        <p:spPr>
          <a:xfrm>
            <a:off x="6204282" y="2189828"/>
            <a:ext cx="20814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 name="Google Shape;197;p27"/>
          <p:cNvSpPr txBox="1"/>
          <p:nvPr>
            <p:ph hasCustomPrompt="1" idx="4" type="title"/>
          </p:nvPr>
        </p:nvSpPr>
        <p:spPr>
          <a:xfrm>
            <a:off x="3036694" y="3466627"/>
            <a:ext cx="1353900" cy="40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b="1" sz="2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98" name="Google Shape;198;p27"/>
          <p:cNvSpPr txBox="1"/>
          <p:nvPr>
            <p:ph idx="5" type="subTitle"/>
          </p:nvPr>
        </p:nvSpPr>
        <p:spPr>
          <a:xfrm>
            <a:off x="715100" y="3695525"/>
            <a:ext cx="2279700" cy="44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 name="Google Shape;199;p27"/>
          <p:cNvSpPr txBox="1"/>
          <p:nvPr>
            <p:ph idx="6" type="title"/>
          </p:nvPr>
        </p:nvSpPr>
        <p:spPr>
          <a:xfrm>
            <a:off x="2853575" y="688600"/>
            <a:ext cx="34371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0" name="Google Shape;200;p27"/>
          <p:cNvSpPr txBox="1"/>
          <p:nvPr>
            <p:ph idx="7" type="subTitle"/>
          </p:nvPr>
        </p:nvSpPr>
        <p:spPr>
          <a:xfrm>
            <a:off x="1095925" y="1688728"/>
            <a:ext cx="1899000" cy="405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b="1" sz="2000">
                <a:latin typeface="Michroma"/>
                <a:ea typeface="Michroma"/>
                <a:cs typeface="Michroma"/>
                <a:sym typeface="Michroma"/>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1" name="Google Shape;201;p27"/>
          <p:cNvSpPr txBox="1"/>
          <p:nvPr>
            <p:ph idx="8" type="subTitle"/>
          </p:nvPr>
        </p:nvSpPr>
        <p:spPr>
          <a:xfrm>
            <a:off x="6204282" y="1688728"/>
            <a:ext cx="1899000" cy="40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2000">
                <a:latin typeface="Michroma"/>
                <a:ea typeface="Michroma"/>
                <a:cs typeface="Michroma"/>
                <a:sym typeface="Michroma"/>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2" name="Google Shape;202;p27"/>
          <p:cNvSpPr txBox="1"/>
          <p:nvPr>
            <p:ph idx="9" type="subTitle"/>
          </p:nvPr>
        </p:nvSpPr>
        <p:spPr>
          <a:xfrm>
            <a:off x="1095925" y="3194428"/>
            <a:ext cx="1899000" cy="405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b="1" sz="2000">
                <a:latin typeface="Michroma"/>
                <a:ea typeface="Michroma"/>
                <a:cs typeface="Michroma"/>
                <a:sym typeface="Michroma"/>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3" name="Google Shape;203;p27"/>
          <p:cNvSpPr txBox="1"/>
          <p:nvPr>
            <p:ph hasCustomPrompt="1" idx="13" type="title"/>
          </p:nvPr>
        </p:nvSpPr>
        <p:spPr>
          <a:xfrm>
            <a:off x="4758312" y="3466627"/>
            <a:ext cx="1353900" cy="40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b="1" sz="2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4" name="Google Shape;204;p27"/>
          <p:cNvSpPr txBox="1"/>
          <p:nvPr>
            <p:ph idx="14" type="subTitle"/>
          </p:nvPr>
        </p:nvSpPr>
        <p:spPr>
          <a:xfrm>
            <a:off x="6204282" y="3702528"/>
            <a:ext cx="20814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 name="Google Shape;205;p27"/>
          <p:cNvSpPr txBox="1"/>
          <p:nvPr>
            <p:ph idx="15" type="subTitle"/>
          </p:nvPr>
        </p:nvSpPr>
        <p:spPr>
          <a:xfrm>
            <a:off x="6204282" y="3201428"/>
            <a:ext cx="1899000" cy="40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2000">
                <a:latin typeface="Michroma"/>
                <a:ea typeface="Michroma"/>
                <a:cs typeface="Michroma"/>
                <a:sym typeface="Michroma"/>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6" name="Google Shape;20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07" name="Shape 207"/>
        <p:cNvGrpSpPr/>
        <p:nvPr/>
      </p:nvGrpSpPr>
      <p:grpSpPr>
        <a:xfrm>
          <a:off x="0" y="0"/>
          <a:ext cx="0" cy="0"/>
          <a:chOff x="0" y="0"/>
          <a:chExt cx="0" cy="0"/>
        </a:xfrm>
      </p:grpSpPr>
      <p:sp>
        <p:nvSpPr>
          <p:cNvPr id="208" name="Google Shape;208;p28"/>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8"/>
          <p:cNvSpPr txBox="1"/>
          <p:nvPr>
            <p:ph type="ctrTitle"/>
          </p:nvPr>
        </p:nvSpPr>
        <p:spPr>
          <a:xfrm>
            <a:off x="1384725" y="822593"/>
            <a:ext cx="4472400" cy="7803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b="1"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0" name="Google Shape;210;p28"/>
          <p:cNvSpPr txBox="1"/>
          <p:nvPr>
            <p:ph idx="1" type="subTitle"/>
          </p:nvPr>
        </p:nvSpPr>
        <p:spPr>
          <a:xfrm>
            <a:off x="1384725" y="1506012"/>
            <a:ext cx="4293900" cy="128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11" name="Google Shape;211;p28"/>
          <p:cNvSpPr txBox="1"/>
          <p:nvPr/>
        </p:nvSpPr>
        <p:spPr>
          <a:xfrm>
            <a:off x="1384725" y="3346862"/>
            <a:ext cx="5390100" cy="5460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Montserrat"/>
                <a:ea typeface="Montserrat"/>
                <a:cs typeface="Montserrat"/>
                <a:sym typeface="Montserrat"/>
              </a:rPr>
              <a:t>CREDITS: This presentation template was created by </a:t>
            </a:r>
            <a:r>
              <a:rPr b="1" lang="en" sz="1200">
                <a:solidFill>
                  <a:schemeClr val="dk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200">
                <a:solidFill>
                  <a:schemeClr val="dk1"/>
                </a:solidFill>
                <a:latin typeface="Montserrat"/>
                <a:ea typeface="Montserrat"/>
                <a:cs typeface="Montserrat"/>
                <a:sym typeface="Montserrat"/>
              </a:rPr>
              <a:t>, including icons by </a:t>
            </a:r>
            <a:r>
              <a:rPr b="1" lang="en" sz="12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200">
                <a:solidFill>
                  <a:schemeClr val="dk1"/>
                </a:solidFill>
                <a:latin typeface="Montserrat"/>
                <a:ea typeface="Montserrat"/>
                <a:cs typeface="Montserrat"/>
                <a:sym typeface="Montserrat"/>
              </a:rPr>
              <a:t>, infographics &amp; images by </a:t>
            </a:r>
            <a:r>
              <a:rPr b="1" lang="en" sz="12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endParaRPr sz="1600">
              <a:solidFill>
                <a:schemeClr val="dk1"/>
              </a:solidFill>
              <a:latin typeface="Montserrat"/>
              <a:ea typeface="Montserrat"/>
              <a:cs typeface="Montserrat"/>
              <a:sym typeface="Montserrat"/>
            </a:endParaRPr>
          </a:p>
        </p:txBody>
      </p:sp>
      <p:sp>
        <p:nvSpPr>
          <p:cNvPr id="212" name="Google Shape;21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13" name="Shape 213"/>
        <p:cNvGrpSpPr/>
        <p:nvPr/>
      </p:nvGrpSpPr>
      <p:grpSpPr>
        <a:xfrm>
          <a:off x="0" y="0"/>
          <a:ext cx="0" cy="0"/>
          <a:chOff x="0" y="0"/>
          <a:chExt cx="0" cy="0"/>
        </a:xfrm>
      </p:grpSpPr>
      <p:sp>
        <p:nvSpPr>
          <p:cNvPr id="214" name="Google Shape;214;p29"/>
          <p:cNvSpPr/>
          <p:nvPr/>
        </p:nvSpPr>
        <p:spPr>
          <a:xfrm>
            <a:off x="534625" y="340200"/>
            <a:ext cx="37149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p:nvPr/>
        </p:nvSpPr>
        <p:spPr>
          <a:xfrm>
            <a:off x="4894600" y="340200"/>
            <a:ext cx="37149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17" name="Shape 217"/>
        <p:cNvGrpSpPr/>
        <p:nvPr/>
      </p:nvGrpSpPr>
      <p:grpSpPr>
        <a:xfrm>
          <a:off x="0" y="0"/>
          <a:ext cx="0" cy="0"/>
          <a:chOff x="0" y="0"/>
          <a:chExt cx="0" cy="0"/>
        </a:xfrm>
      </p:grpSpPr>
      <p:sp>
        <p:nvSpPr>
          <p:cNvPr id="218" name="Google Shape;218;p30"/>
          <p:cNvSpPr/>
          <p:nvPr/>
        </p:nvSpPr>
        <p:spPr>
          <a:xfrm>
            <a:off x="549150" y="340200"/>
            <a:ext cx="8045700" cy="20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549150" y="2700975"/>
            <a:ext cx="8045700" cy="20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720000" y="535000"/>
            <a:ext cx="77040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6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4"/>
          <p:cNvSpPr txBox="1"/>
          <p:nvPr>
            <p:ph idx="1" type="body"/>
          </p:nvPr>
        </p:nvSpPr>
        <p:spPr>
          <a:xfrm>
            <a:off x="720000" y="1152500"/>
            <a:ext cx="7704000" cy="3456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150">
                <a:solidFill>
                  <a:srgbClr val="434343"/>
                </a:solidFill>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sp>
        <p:nvSpPr>
          <p:cNvPr id="24" name="Google Shape;2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434343"/>
                </a:solidFill>
              </a:defRPr>
            </a:lvl1pPr>
            <a:lvl2pPr lvl="1">
              <a:buNone/>
              <a:defRPr>
                <a:solidFill>
                  <a:srgbClr val="434343"/>
                </a:solidFill>
              </a:defRPr>
            </a:lvl2pPr>
            <a:lvl3pPr lvl="2">
              <a:buNone/>
              <a:defRPr>
                <a:solidFill>
                  <a:srgbClr val="434343"/>
                </a:solidFill>
              </a:defRPr>
            </a:lvl3pPr>
            <a:lvl4pPr lvl="3">
              <a:buNone/>
              <a:defRPr>
                <a:solidFill>
                  <a:srgbClr val="434343"/>
                </a:solidFill>
              </a:defRPr>
            </a:lvl4pPr>
            <a:lvl5pPr lvl="4">
              <a:buNone/>
              <a:defRPr>
                <a:solidFill>
                  <a:srgbClr val="434343"/>
                </a:solidFill>
              </a:defRPr>
            </a:lvl5pPr>
            <a:lvl6pPr lvl="5">
              <a:buNone/>
              <a:defRPr>
                <a:solidFill>
                  <a:srgbClr val="434343"/>
                </a:solidFill>
              </a:defRPr>
            </a:lvl6pPr>
            <a:lvl7pPr lvl="6">
              <a:buNone/>
              <a:defRPr>
                <a:solidFill>
                  <a:srgbClr val="434343"/>
                </a:solidFill>
              </a:defRPr>
            </a:lvl7pPr>
            <a:lvl8pPr lvl="7">
              <a:buNone/>
              <a:defRPr>
                <a:solidFill>
                  <a:srgbClr val="434343"/>
                </a:solidFill>
              </a:defRPr>
            </a:lvl8pPr>
            <a:lvl9pPr lvl="8">
              <a:buNone/>
              <a:defRPr>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idx="1" type="subTitle"/>
          </p:nvPr>
        </p:nvSpPr>
        <p:spPr>
          <a:xfrm>
            <a:off x="2245583" y="2534445"/>
            <a:ext cx="1697700" cy="510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000">
                <a:latin typeface="Michroma"/>
                <a:ea typeface="Michroma"/>
                <a:cs typeface="Michroma"/>
                <a:sym typeface="Michroma"/>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8" name="Google Shape;28;p5"/>
          <p:cNvSpPr txBox="1"/>
          <p:nvPr>
            <p:ph idx="2" type="subTitle"/>
          </p:nvPr>
        </p:nvSpPr>
        <p:spPr>
          <a:xfrm>
            <a:off x="5418408" y="2534445"/>
            <a:ext cx="1697700" cy="51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000">
                <a:latin typeface="Michroma"/>
                <a:ea typeface="Michroma"/>
                <a:cs typeface="Michroma"/>
                <a:sym typeface="Michroma"/>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9" name="Google Shape;29;p5"/>
          <p:cNvSpPr txBox="1"/>
          <p:nvPr>
            <p:ph idx="3" type="subTitle"/>
          </p:nvPr>
        </p:nvSpPr>
        <p:spPr>
          <a:xfrm>
            <a:off x="1530750" y="3045345"/>
            <a:ext cx="2907600" cy="833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 name="Google Shape;30;p5"/>
          <p:cNvSpPr txBox="1"/>
          <p:nvPr>
            <p:ph idx="4" type="subTitle"/>
          </p:nvPr>
        </p:nvSpPr>
        <p:spPr>
          <a:xfrm>
            <a:off x="4703650" y="3045345"/>
            <a:ext cx="2907600" cy="833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 name="Google Shape;31;p5"/>
          <p:cNvSpPr txBox="1"/>
          <p:nvPr>
            <p:ph type="title"/>
          </p:nvPr>
        </p:nvSpPr>
        <p:spPr>
          <a:xfrm>
            <a:off x="1587225" y="687376"/>
            <a:ext cx="59697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2152275" y="688600"/>
            <a:ext cx="48393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1899800" y="1290475"/>
            <a:ext cx="5370600" cy="630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7"/>
          <p:cNvSpPr txBox="1"/>
          <p:nvPr>
            <p:ph idx="1" type="body"/>
          </p:nvPr>
        </p:nvSpPr>
        <p:spPr>
          <a:xfrm>
            <a:off x="2462550" y="2185249"/>
            <a:ext cx="4229700" cy="19647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400">
                <a:latin typeface="Montserrat"/>
                <a:ea typeface="Montserrat"/>
                <a:cs typeface="Montserrat"/>
                <a:sym typeface="Montserrat"/>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41" name="Google Shape;4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1570080" y="1526511"/>
            <a:ext cx="6367800" cy="20124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b="1"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45" name="Google Shape;4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549150" y="340200"/>
            <a:ext cx="8045700" cy="446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4260154" y="1530500"/>
            <a:ext cx="4149300" cy="625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2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9" name="Google Shape;49;p9"/>
          <p:cNvSpPr txBox="1"/>
          <p:nvPr>
            <p:ph idx="1" type="subTitle"/>
          </p:nvPr>
        </p:nvSpPr>
        <p:spPr>
          <a:xfrm>
            <a:off x="4260150" y="2211641"/>
            <a:ext cx="4012200" cy="1900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 name="Google Shape;50;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txBox="1"/>
          <p:nvPr>
            <p:ph type="title"/>
          </p:nvPr>
        </p:nvSpPr>
        <p:spPr>
          <a:xfrm>
            <a:off x="5083380" y="2675154"/>
            <a:ext cx="3353700" cy="1937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b="1"/>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3" name="Google Shape;53;p10"/>
          <p:cNvSpPr/>
          <p:nvPr/>
        </p:nvSpPr>
        <p:spPr>
          <a:xfrm>
            <a:off x="549150" y="340200"/>
            <a:ext cx="8045700" cy="44655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Michroma"/>
              <a:buNone/>
              <a:defRPr sz="2600">
                <a:solidFill>
                  <a:schemeClr val="dk1"/>
                </a:solidFill>
                <a:latin typeface="Michroma"/>
                <a:ea typeface="Michroma"/>
                <a:cs typeface="Michroma"/>
                <a:sym typeface="Michroma"/>
              </a:defRPr>
            </a:lvl1pPr>
            <a:lvl2pPr lvl="1" rtl="0">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2pPr>
            <a:lvl3pPr lvl="2" rtl="0">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3pPr>
            <a:lvl4pPr lvl="3" rtl="0">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4pPr>
            <a:lvl5pPr lvl="4" rtl="0">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5pPr>
            <a:lvl6pPr lvl="5" rtl="0">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6pPr>
            <a:lvl7pPr lvl="6" rtl="0">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7pPr>
            <a:lvl8pPr lvl="7" rtl="0">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8pPr>
            <a:lvl9pPr lvl="8" rtl="0">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indent="-317500" lvl="1" marL="9144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indent="-317500" lvl="2" marL="13716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a:lnSpc>
                <a:spcPct val="115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Montserrat"/>
                <a:ea typeface="Montserrat"/>
                <a:cs typeface="Montserrat"/>
                <a:sym typeface="Montserrat"/>
              </a:defRPr>
            </a:lvl1pPr>
            <a:lvl2pPr lvl="1" algn="r">
              <a:buNone/>
              <a:defRPr sz="1300">
                <a:solidFill>
                  <a:schemeClr val="dk1"/>
                </a:solidFill>
                <a:latin typeface="Montserrat"/>
                <a:ea typeface="Montserrat"/>
                <a:cs typeface="Montserrat"/>
                <a:sym typeface="Montserrat"/>
              </a:defRPr>
            </a:lvl2pPr>
            <a:lvl3pPr lvl="2" algn="r">
              <a:buNone/>
              <a:defRPr sz="1300">
                <a:solidFill>
                  <a:schemeClr val="dk1"/>
                </a:solidFill>
                <a:latin typeface="Montserrat"/>
                <a:ea typeface="Montserrat"/>
                <a:cs typeface="Montserrat"/>
                <a:sym typeface="Montserrat"/>
              </a:defRPr>
            </a:lvl3pPr>
            <a:lvl4pPr lvl="3" algn="r">
              <a:buNone/>
              <a:defRPr sz="1300">
                <a:solidFill>
                  <a:schemeClr val="dk1"/>
                </a:solidFill>
                <a:latin typeface="Montserrat"/>
                <a:ea typeface="Montserrat"/>
                <a:cs typeface="Montserrat"/>
                <a:sym typeface="Montserrat"/>
              </a:defRPr>
            </a:lvl4pPr>
            <a:lvl5pPr lvl="4" algn="r">
              <a:buNone/>
              <a:defRPr sz="1300">
                <a:solidFill>
                  <a:schemeClr val="dk1"/>
                </a:solidFill>
                <a:latin typeface="Montserrat"/>
                <a:ea typeface="Montserrat"/>
                <a:cs typeface="Montserrat"/>
                <a:sym typeface="Montserrat"/>
              </a:defRPr>
            </a:lvl5pPr>
            <a:lvl6pPr lvl="5" algn="r">
              <a:buNone/>
              <a:defRPr sz="1300">
                <a:solidFill>
                  <a:schemeClr val="dk1"/>
                </a:solidFill>
                <a:latin typeface="Montserrat"/>
                <a:ea typeface="Montserrat"/>
                <a:cs typeface="Montserrat"/>
                <a:sym typeface="Montserrat"/>
              </a:defRPr>
            </a:lvl6pPr>
            <a:lvl7pPr lvl="6" algn="r">
              <a:buNone/>
              <a:defRPr sz="1300">
                <a:solidFill>
                  <a:schemeClr val="dk1"/>
                </a:solidFill>
                <a:latin typeface="Montserrat"/>
                <a:ea typeface="Montserrat"/>
                <a:cs typeface="Montserrat"/>
                <a:sym typeface="Montserrat"/>
              </a:defRPr>
            </a:lvl7pPr>
            <a:lvl8pPr lvl="7" algn="r">
              <a:buNone/>
              <a:defRPr sz="1300">
                <a:solidFill>
                  <a:schemeClr val="dk1"/>
                </a:solidFill>
                <a:latin typeface="Montserrat"/>
                <a:ea typeface="Montserrat"/>
                <a:cs typeface="Montserrat"/>
                <a:sym typeface="Montserrat"/>
              </a:defRPr>
            </a:lvl8pPr>
            <a:lvl9pPr lvl="8" algn="r">
              <a:buNone/>
              <a:defRPr sz="1300">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p:nvPr/>
        </p:nvSpPr>
        <p:spPr>
          <a:xfrm rot="5400000">
            <a:off x="2424623" y="-186752"/>
            <a:ext cx="440400" cy="2349000"/>
          </a:xfrm>
          <a:prstGeom prst="rect">
            <a:avLst/>
          </a:pr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1"/>
          <p:cNvSpPr/>
          <p:nvPr/>
        </p:nvSpPr>
        <p:spPr>
          <a:xfrm>
            <a:off x="7721025" y="778475"/>
            <a:ext cx="440400" cy="3369000"/>
          </a:xfrm>
          <a:prstGeom prst="rect">
            <a:avLst/>
          </a:pr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1"/>
          <p:cNvSpPr txBox="1"/>
          <p:nvPr>
            <p:ph type="ctrTitle"/>
          </p:nvPr>
        </p:nvSpPr>
        <p:spPr>
          <a:xfrm>
            <a:off x="1494450" y="1559438"/>
            <a:ext cx="6155100" cy="1921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800">
                <a:solidFill>
                  <a:schemeClr val="lt2"/>
                </a:solidFill>
              </a:rPr>
              <a:t>EpiCT Games</a:t>
            </a:r>
            <a:endParaRPr sz="3800">
              <a:solidFill>
                <a:schemeClr val="lt2"/>
              </a:solidFill>
            </a:endParaRPr>
          </a:p>
          <a:p>
            <a:pPr indent="0" lvl="0" marL="0" rtl="0" algn="l">
              <a:lnSpc>
                <a:spcPct val="115000"/>
              </a:lnSpc>
              <a:spcBef>
                <a:spcPts val="0"/>
              </a:spcBef>
              <a:spcAft>
                <a:spcPts val="0"/>
              </a:spcAft>
              <a:buNone/>
            </a:pPr>
            <a:r>
              <a:rPr lang="en" sz="3000">
                <a:solidFill>
                  <a:schemeClr val="dk1"/>
                </a:solidFill>
              </a:rPr>
              <a:t>Requirement</a:t>
            </a:r>
            <a:endParaRPr sz="3000">
              <a:solidFill>
                <a:schemeClr val="dk1"/>
              </a:solidFill>
            </a:endParaRPr>
          </a:p>
          <a:p>
            <a:pPr indent="0" lvl="0" marL="0" rtl="0" algn="l">
              <a:lnSpc>
                <a:spcPct val="115000"/>
              </a:lnSpc>
              <a:spcBef>
                <a:spcPts val="0"/>
              </a:spcBef>
              <a:spcAft>
                <a:spcPts val="0"/>
              </a:spcAft>
              <a:buNone/>
            </a:pPr>
            <a:r>
              <a:rPr lang="en" sz="3000">
                <a:solidFill>
                  <a:schemeClr val="dk1"/>
                </a:solidFill>
              </a:rPr>
              <a:t>Analysis</a:t>
            </a:r>
            <a:endParaRPr sz="3000">
              <a:solidFill>
                <a:schemeClr val="dk1"/>
              </a:solidFill>
            </a:endParaRPr>
          </a:p>
        </p:txBody>
      </p:sp>
      <p:sp>
        <p:nvSpPr>
          <p:cNvPr id="228" name="Google Shape;228;p31"/>
          <p:cNvSpPr txBox="1"/>
          <p:nvPr>
            <p:ph idx="1" type="subTitle"/>
          </p:nvPr>
        </p:nvSpPr>
        <p:spPr>
          <a:xfrm>
            <a:off x="1494450" y="3749650"/>
            <a:ext cx="2509500" cy="75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André Clérigo, 98485</a:t>
            </a:r>
            <a:endParaRPr/>
          </a:p>
          <a:p>
            <a:pPr indent="0" lvl="0" marL="0" rtl="0" algn="l">
              <a:spcBef>
                <a:spcPts val="0"/>
              </a:spcBef>
              <a:spcAft>
                <a:spcPts val="0"/>
              </a:spcAft>
              <a:buNone/>
            </a:pPr>
            <a:r>
              <a:rPr lang="en"/>
              <a:t>Cláudio Asensio, 98433</a:t>
            </a:r>
            <a:endParaRPr/>
          </a:p>
          <a:p>
            <a:pPr indent="0" lvl="0" marL="0" rtl="0" algn="l">
              <a:spcBef>
                <a:spcPts val="0"/>
              </a:spcBef>
              <a:spcAft>
                <a:spcPts val="0"/>
              </a:spcAft>
              <a:buNone/>
            </a:pPr>
            <a:r>
              <a:rPr lang="en"/>
              <a:t>Pedro Rocha, 98256</a:t>
            </a:r>
            <a:endParaRPr/>
          </a:p>
        </p:txBody>
      </p:sp>
      <p:cxnSp>
        <p:nvCxnSpPr>
          <p:cNvPr id="229" name="Google Shape;229;p31"/>
          <p:cNvCxnSpPr/>
          <p:nvPr/>
        </p:nvCxnSpPr>
        <p:spPr>
          <a:xfrm>
            <a:off x="1021650" y="1462801"/>
            <a:ext cx="6367800" cy="0"/>
          </a:xfrm>
          <a:prstGeom prst="straightConnector1">
            <a:avLst/>
          </a:prstGeom>
          <a:noFill/>
          <a:ln cap="flat" cmpd="sng" w="9525">
            <a:solidFill>
              <a:schemeClr val="dk1"/>
            </a:solidFill>
            <a:prstDash val="solid"/>
            <a:round/>
            <a:headEnd len="med" w="med" type="none"/>
            <a:tailEnd len="med" w="med" type="none"/>
          </a:ln>
        </p:spPr>
      </p:cxnSp>
      <p:sp>
        <p:nvSpPr>
          <p:cNvPr id="230" name="Google Shape;230;p31"/>
          <p:cNvSpPr txBox="1"/>
          <p:nvPr/>
        </p:nvSpPr>
        <p:spPr>
          <a:xfrm>
            <a:off x="1783223" y="877648"/>
            <a:ext cx="1723200" cy="22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3"/>
                </a:solidFill>
                <a:latin typeface="Montserrat"/>
                <a:ea typeface="Montserrat"/>
                <a:cs typeface="Montserrat"/>
                <a:sym typeface="Montserrat"/>
              </a:rPr>
              <a:t>IHC - Assignment 2</a:t>
            </a:r>
            <a:endParaRPr sz="1200">
              <a:solidFill>
                <a:schemeClr val="accent3"/>
              </a:solidFill>
              <a:latin typeface="Montserrat"/>
              <a:ea typeface="Montserrat"/>
              <a:cs typeface="Montserrat"/>
              <a:sym typeface="Montserrat"/>
            </a:endParaRPr>
          </a:p>
        </p:txBody>
      </p:sp>
      <p:sp>
        <p:nvSpPr>
          <p:cNvPr id="231" name="Google Shape;231;p31"/>
          <p:cNvSpPr txBox="1"/>
          <p:nvPr/>
        </p:nvSpPr>
        <p:spPr>
          <a:xfrm rot="-5400000">
            <a:off x="6745875" y="2323594"/>
            <a:ext cx="2390700" cy="22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3"/>
                </a:solidFill>
                <a:latin typeface="Montserrat"/>
                <a:ea typeface="Montserrat"/>
                <a:cs typeface="Montserrat"/>
                <a:sym typeface="Montserrat"/>
              </a:rPr>
              <a:t>Video Game Store</a:t>
            </a:r>
            <a:endParaRPr sz="1200">
              <a:solidFill>
                <a:schemeClr val="accent3"/>
              </a:solidFill>
              <a:latin typeface="Montserrat"/>
              <a:ea typeface="Montserrat"/>
              <a:cs typeface="Montserrat"/>
              <a:sym typeface="Montserrat"/>
            </a:endParaRPr>
          </a:p>
        </p:txBody>
      </p:sp>
      <p:cxnSp>
        <p:nvCxnSpPr>
          <p:cNvPr id="232" name="Google Shape;232;p31"/>
          <p:cNvCxnSpPr/>
          <p:nvPr/>
        </p:nvCxnSpPr>
        <p:spPr>
          <a:xfrm>
            <a:off x="1018320" y="3443826"/>
            <a:ext cx="4690800" cy="0"/>
          </a:xfrm>
          <a:prstGeom prst="straightConnector1">
            <a:avLst/>
          </a:prstGeom>
          <a:noFill/>
          <a:ln cap="flat" cmpd="sng" w="9525">
            <a:solidFill>
              <a:schemeClr val="dk1"/>
            </a:solidFill>
            <a:prstDash val="solid"/>
            <a:round/>
            <a:headEnd len="med" w="med" type="none"/>
            <a:tailEnd len="med" w="med" type="none"/>
          </a:ln>
        </p:spPr>
      </p:cxnSp>
      <p:sp>
        <p:nvSpPr>
          <p:cNvPr id="233" name="Google Shape;233;p31"/>
          <p:cNvSpPr/>
          <p:nvPr/>
        </p:nvSpPr>
        <p:spPr>
          <a:xfrm>
            <a:off x="5709120" y="3193326"/>
            <a:ext cx="529800" cy="501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lt2"/>
              </a:solidFill>
              <a:latin typeface="Montserrat"/>
              <a:ea typeface="Montserrat"/>
              <a:cs typeface="Montserrat"/>
              <a:sym typeface="Montserrat"/>
            </a:endParaRPr>
          </a:p>
        </p:txBody>
      </p:sp>
      <p:sp>
        <p:nvSpPr>
          <p:cNvPr id="234" name="Google Shape;234;p31"/>
          <p:cNvSpPr/>
          <p:nvPr/>
        </p:nvSpPr>
        <p:spPr>
          <a:xfrm rot="10800000">
            <a:off x="7180872" y="954413"/>
            <a:ext cx="208573" cy="386116"/>
          </a:xfrm>
          <a:custGeom>
            <a:rect b="b" l="l" r="r" t="t"/>
            <a:pathLst>
              <a:path extrusionOk="0" h="121803" w="65796">
                <a:moveTo>
                  <a:pt x="56238" y="0"/>
                </a:moveTo>
                <a:cubicBezTo>
                  <a:pt x="54019" y="0"/>
                  <a:pt x="51801" y="848"/>
                  <a:pt x="50105" y="2545"/>
                </a:cubicBezTo>
                <a:lnTo>
                  <a:pt x="10178" y="42471"/>
                </a:lnTo>
                <a:cubicBezTo>
                  <a:pt x="1" y="52649"/>
                  <a:pt x="1" y="69154"/>
                  <a:pt x="10178" y="79332"/>
                </a:cubicBezTo>
                <a:lnTo>
                  <a:pt x="50105" y="119259"/>
                </a:lnTo>
                <a:cubicBezTo>
                  <a:pt x="51703" y="120889"/>
                  <a:pt x="53889" y="121770"/>
                  <a:pt x="56172" y="121803"/>
                </a:cubicBezTo>
                <a:cubicBezTo>
                  <a:pt x="58488" y="121803"/>
                  <a:pt x="60706" y="120889"/>
                  <a:pt x="62370" y="119259"/>
                </a:cubicBezTo>
                <a:cubicBezTo>
                  <a:pt x="65795" y="115866"/>
                  <a:pt x="65795" y="110321"/>
                  <a:pt x="62370" y="106928"/>
                </a:cubicBezTo>
                <a:lnTo>
                  <a:pt x="22443" y="67067"/>
                </a:lnTo>
                <a:cubicBezTo>
                  <a:pt x="18986" y="63674"/>
                  <a:pt x="18986" y="58129"/>
                  <a:pt x="22443" y="54736"/>
                </a:cubicBezTo>
                <a:lnTo>
                  <a:pt x="62370" y="14875"/>
                </a:lnTo>
                <a:cubicBezTo>
                  <a:pt x="65795" y="11482"/>
                  <a:pt x="65795" y="5937"/>
                  <a:pt x="62370" y="2545"/>
                </a:cubicBezTo>
                <a:cubicBezTo>
                  <a:pt x="60674" y="848"/>
                  <a:pt x="58456" y="0"/>
                  <a:pt x="5623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p:nvPr/>
        </p:nvSpPr>
        <p:spPr>
          <a:xfrm flipH="1" rot="-5400000">
            <a:off x="7836958" y="4298701"/>
            <a:ext cx="208533" cy="178633"/>
          </a:xfrm>
          <a:custGeom>
            <a:rect b="b" l="l" r="r" t="t"/>
            <a:pathLst>
              <a:path extrusionOk="0" h="104311" w="121771">
                <a:moveTo>
                  <a:pt x="48572" y="1"/>
                </a:moveTo>
                <a:cubicBezTo>
                  <a:pt x="46354" y="1"/>
                  <a:pt x="44135" y="841"/>
                  <a:pt x="42439" y="2521"/>
                </a:cubicBezTo>
                <a:lnTo>
                  <a:pt x="5122" y="39935"/>
                </a:lnTo>
                <a:cubicBezTo>
                  <a:pt x="1860" y="43197"/>
                  <a:pt x="33" y="47601"/>
                  <a:pt x="1" y="52201"/>
                </a:cubicBezTo>
                <a:cubicBezTo>
                  <a:pt x="33" y="56767"/>
                  <a:pt x="1893" y="61138"/>
                  <a:pt x="5122" y="64368"/>
                </a:cubicBezTo>
                <a:lnTo>
                  <a:pt x="42439" y="101783"/>
                </a:lnTo>
                <a:cubicBezTo>
                  <a:pt x="44144" y="103471"/>
                  <a:pt x="46365" y="104311"/>
                  <a:pt x="48584" y="104311"/>
                </a:cubicBezTo>
                <a:cubicBezTo>
                  <a:pt x="50826" y="104311"/>
                  <a:pt x="53065" y="103455"/>
                  <a:pt x="54770" y="101750"/>
                </a:cubicBezTo>
                <a:cubicBezTo>
                  <a:pt x="58129" y="98325"/>
                  <a:pt x="58129" y="92812"/>
                  <a:pt x="54704" y="89420"/>
                </a:cubicBezTo>
                <a:lnTo>
                  <a:pt x="26097" y="60910"/>
                </a:lnTo>
                <a:lnTo>
                  <a:pt x="113094" y="60910"/>
                </a:lnTo>
                <a:cubicBezTo>
                  <a:pt x="117889" y="60910"/>
                  <a:pt x="121771" y="56996"/>
                  <a:pt x="121771" y="52201"/>
                </a:cubicBezTo>
                <a:cubicBezTo>
                  <a:pt x="121771" y="47405"/>
                  <a:pt x="117889" y="43491"/>
                  <a:pt x="113094" y="43491"/>
                </a:cubicBezTo>
                <a:lnTo>
                  <a:pt x="26097" y="43491"/>
                </a:lnTo>
                <a:lnTo>
                  <a:pt x="54704" y="14883"/>
                </a:lnTo>
                <a:cubicBezTo>
                  <a:pt x="58162" y="11491"/>
                  <a:pt x="58162" y="5946"/>
                  <a:pt x="54704" y="2521"/>
                </a:cubicBezTo>
                <a:cubicBezTo>
                  <a:pt x="53008" y="841"/>
                  <a:pt x="50790" y="1"/>
                  <a:pt x="485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p:nvPr/>
        </p:nvSpPr>
        <p:spPr>
          <a:xfrm flipH="1" rot="10800000">
            <a:off x="972322" y="3749648"/>
            <a:ext cx="208573" cy="386116"/>
          </a:xfrm>
          <a:custGeom>
            <a:rect b="b" l="l" r="r" t="t"/>
            <a:pathLst>
              <a:path extrusionOk="0" h="121803" w="65796">
                <a:moveTo>
                  <a:pt x="56238" y="0"/>
                </a:moveTo>
                <a:cubicBezTo>
                  <a:pt x="54019" y="0"/>
                  <a:pt x="51801" y="848"/>
                  <a:pt x="50105" y="2545"/>
                </a:cubicBezTo>
                <a:lnTo>
                  <a:pt x="10178" y="42471"/>
                </a:lnTo>
                <a:cubicBezTo>
                  <a:pt x="1" y="52649"/>
                  <a:pt x="1" y="69154"/>
                  <a:pt x="10178" y="79332"/>
                </a:cubicBezTo>
                <a:lnTo>
                  <a:pt x="50105" y="119259"/>
                </a:lnTo>
                <a:cubicBezTo>
                  <a:pt x="51703" y="120889"/>
                  <a:pt x="53889" y="121770"/>
                  <a:pt x="56172" y="121803"/>
                </a:cubicBezTo>
                <a:cubicBezTo>
                  <a:pt x="58488" y="121803"/>
                  <a:pt x="60706" y="120889"/>
                  <a:pt x="62370" y="119259"/>
                </a:cubicBezTo>
                <a:cubicBezTo>
                  <a:pt x="65795" y="115866"/>
                  <a:pt x="65795" y="110321"/>
                  <a:pt x="62370" y="106928"/>
                </a:cubicBezTo>
                <a:lnTo>
                  <a:pt x="22443" y="67067"/>
                </a:lnTo>
                <a:cubicBezTo>
                  <a:pt x="18986" y="63674"/>
                  <a:pt x="18986" y="58129"/>
                  <a:pt x="22443" y="54736"/>
                </a:cubicBezTo>
                <a:lnTo>
                  <a:pt x="62370" y="14875"/>
                </a:lnTo>
                <a:cubicBezTo>
                  <a:pt x="65795" y="11482"/>
                  <a:pt x="65795" y="5937"/>
                  <a:pt x="62370" y="2545"/>
                </a:cubicBezTo>
                <a:cubicBezTo>
                  <a:pt x="60674" y="848"/>
                  <a:pt x="58456" y="0"/>
                  <a:pt x="5623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1"/>
          <p:cNvSpPr/>
          <p:nvPr/>
        </p:nvSpPr>
        <p:spPr>
          <a:xfrm flipH="1">
            <a:off x="1132067" y="898439"/>
            <a:ext cx="208533" cy="178633"/>
          </a:xfrm>
          <a:custGeom>
            <a:rect b="b" l="l" r="r" t="t"/>
            <a:pathLst>
              <a:path extrusionOk="0" h="104311" w="121771">
                <a:moveTo>
                  <a:pt x="48572" y="1"/>
                </a:moveTo>
                <a:cubicBezTo>
                  <a:pt x="46354" y="1"/>
                  <a:pt x="44135" y="841"/>
                  <a:pt x="42439" y="2521"/>
                </a:cubicBezTo>
                <a:lnTo>
                  <a:pt x="5122" y="39935"/>
                </a:lnTo>
                <a:cubicBezTo>
                  <a:pt x="1860" y="43197"/>
                  <a:pt x="33" y="47601"/>
                  <a:pt x="1" y="52201"/>
                </a:cubicBezTo>
                <a:cubicBezTo>
                  <a:pt x="33" y="56767"/>
                  <a:pt x="1893" y="61138"/>
                  <a:pt x="5122" y="64368"/>
                </a:cubicBezTo>
                <a:lnTo>
                  <a:pt x="42439" y="101783"/>
                </a:lnTo>
                <a:cubicBezTo>
                  <a:pt x="44144" y="103471"/>
                  <a:pt x="46365" y="104311"/>
                  <a:pt x="48584" y="104311"/>
                </a:cubicBezTo>
                <a:cubicBezTo>
                  <a:pt x="50826" y="104311"/>
                  <a:pt x="53065" y="103455"/>
                  <a:pt x="54770" y="101750"/>
                </a:cubicBezTo>
                <a:cubicBezTo>
                  <a:pt x="58129" y="98325"/>
                  <a:pt x="58129" y="92812"/>
                  <a:pt x="54704" y="89420"/>
                </a:cubicBezTo>
                <a:lnTo>
                  <a:pt x="26097" y="60910"/>
                </a:lnTo>
                <a:lnTo>
                  <a:pt x="113094" y="60910"/>
                </a:lnTo>
                <a:cubicBezTo>
                  <a:pt x="117889" y="60910"/>
                  <a:pt x="121771" y="56996"/>
                  <a:pt x="121771" y="52201"/>
                </a:cubicBezTo>
                <a:cubicBezTo>
                  <a:pt x="121771" y="47405"/>
                  <a:pt x="117889" y="43491"/>
                  <a:pt x="113094" y="43491"/>
                </a:cubicBezTo>
                <a:lnTo>
                  <a:pt x="26097" y="43491"/>
                </a:lnTo>
                <a:lnTo>
                  <a:pt x="54704" y="14883"/>
                </a:lnTo>
                <a:cubicBezTo>
                  <a:pt x="58162" y="11491"/>
                  <a:pt x="58162" y="5946"/>
                  <a:pt x="54704" y="2521"/>
                </a:cubicBezTo>
                <a:cubicBezTo>
                  <a:pt x="53008" y="841"/>
                  <a:pt x="50790" y="1"/>
                  <a:pt x="485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 name="Google Shape;238;p31"/>
          <p:cNvGrpSpPr/>
          <p:nvPr/>
        </p:nvGrpSpPr>
        <p:grpSpPr>
          <a:xfrm flipH="1" rot="10800000">
            <a:off x="1021638" y="1788641"/>
            <a:ext cx="208551" cy="228115"/>
            <a:chOff x="1348000" y="237300"/>
            <a:chExt cx="4772325" cy="5220025"/>
          </a:xfrm>
        </p:grpSpPr>
        <p:sp>
          <p:nvSpPr>
            <p:cNvPr id="239" name="Google Shape;239;p31"/>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1" name="Google Shape;241;p31"/>
          <p:cNvPicPr preferRelativeResize="0"/>
          <p:nvPr/>
        </p:nvPicPr>
        <p:blipFill>
          <a:blip r:embed="rId3">
            <a:alphaModFix/>
          </a:blip>
          <a:stretch>
            <a:fillRect/>
          </a:stretch>
        </p:blipFill>
        <p:spPr>
          <a:xfrm>
            <a:off x="5769275" y="3239075"/>
            <a:ext cx="409500" cy="409500"/>
          </a:xfrm>
          <a:prstGeom prst="rect">
            <a:avLst/>
          </a:prstGeom>
          <a:noFill/>
          <a:ln>
            <a:noFill/>
          </a:ln>
        </p:spPr>
      </p:pic>
      <p:sp>
        <p:nvSpPr>
          <p:cNvPr id="242" name="Google Shape;242;p31"/>
          <p:cNvSpPr txBox="1"/>
          <p:nvPr>
            <p:ph idx="1" type="subTitle"/>
          </p:nvPr>
        </p:nvSpPr>
        <p:spPr>
          <a:xfrm>
            <a:off x="4719275" y="4218400"/>
            <a:ext cx="25095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Lab Class P4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0"/>
          <p:cNvSpPr/>
          <p:nvPr/>
        </p:nvSpPr>
        <p:spPr>
          <a:xfrm>
            <a:off x="3092878" y="2017489"/>
            <a:ext cx="343500" cy="343500"/>
          </a:xfrm>
          <a:prstGeom prst="ellipse">
            <a:avLst/>
          </a:prstGeom>
          <a:noFill/>
          <a:ln cap="flat" cmpd="sng" w="9525">
            <a:solidFill>
              <a:srgbClr val="100E0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52E3C"/>
              </a:solidFill>
              <a:latin typeface="Montserrat"/>
              <a:ea typeface="Montserrat"/>
              <a:cs typeface="Montserrat"/>
              <a:sym typeface="Montserrat"/>
            </a:endParaRPr>
          </a:p>
        </p:txBody>
      </p:sp>
      <p:sp>
        <p:nvSpPr>
          <p:cNvPr id="521" name="Google Shape;521;p40"/>
          <p:cNvSpPr/>
          <p:nvPr/>
        </p:nvSpPr>
        <p:spPr>
          <a:xfrm>
            <a:off x="3134278" y="3355282"/>
            <a:ext cx="343500" cy="343500"/>
          </a:xfrm>
          <a:prstGeom prst="ellipse">
            <a:avLst/>
          </a:prstGeom>
          <a:noFill/>
          <a:ln cap="flat" cmpd="sng" w="9525">
            <a:solidFill>
              <a:srgbClr val="100E0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52E3C"/>
              </a:solidFill>
              <a:latin typeface="Montserrat"/>
              <a:ea typeface="Montserrat"/>
              <a:cs typeface="Montserrat"/>
              <a:sym typeface="Montserrat"/>
            </a:endParaRPr>
          </a:p>
        </p:txBody>
      </p:sp>
      <p:sp>
        <p:nvSpPr>
          <p:cNvPr id="522" name="Google Shape;522;p40"/>
          <p:cNvSpPr txBox="1"/>
          <p:nvPr>
            <p:ph type="title"/>
          </p:nvPr>
        </p:nvSpPr>
        <p:spPr>
          <a:xfrm>
            <a:off x="2152275" y="688600"/>
            <a:ext cx="4839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Next  </a:t>
            </a:r>
            <a:r>
              <a:rPr lang="en">
                <a:solidFill>
                  <a:schemeClr val="lt2"/>
                </a:solidFill>
              </a:rPr>
              <a:t>Steps</a:t>
            </a:r>
            <a:endParaRPr>
              <a:solidFill>
                <a:schemeClr val="lt2"/>
              </a:solidFill>
            </a:endParaRPr>
          </a:p>
        </p:txBody>
      </p:sp>
      <p:sp>
        <p:nvSpPr>
          <p:cNvPr id="523" name="Google Shape;523;p40"/>
          <p:cNvSpPr txBox="1"/>
          <p:nvPr/>
        </p:nvSpPr>
        <p:spPr>
          <a:xfrm>
            <a:off x="1022267" y="1586475"/>
            <a:ext cx="2240100" cy="51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100E0E"/>
                </a:solidFill>
                <a:latin typeface="Michroma"/>
                <a:ea typeface="Michroma"/>
                <a:cs typeface="Michroma"/>
                <a:sym typeface="Michroma"/>
              </a:rPr>
              <a:t>Prototype TBA</a:t>
            </a:r>
            <a:endParaRPr b="1" sz="2000">
              <a:solidFill>
                <a:srgbClr val="100E0E"/>
              </a:solidFill>
              <a:latin typeface="Michroma"/>
              <a:ea typeface="Michroma"/>
              <a:cs typeface="Michroma"/>
              <a:sym typeface="Michroma"/>
            </a:endParaRPr>
          </a:p>
        </p:txBody>
      </p:sp>
      <p:sp>
        <p:nvSpPr>
          <p:cNvPr id="524" name="Google Shape;524;p40"/>
          <p:cNvSpPr txBox="1"/>
          <p:nvPr/>
        </p:nvSpPr>
        <p:spPr>
          <a:xfrm>
            <a:off x="1022267" y="3033875"/>
            <a:ext cx="2240100" cy="51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Michroma"/>
                <a:ea typeface="Michroma"/>
                <a:cs typeface="Michroma"/>
                <a:sym typeface="Michroma"/>
              </a:rPr>
              <a:t>Test</a:t>
            </a:r>
            <a:endParaRPr b="1" sz="2000">
              <a:solidFill>
                <a:srgbClr val="100E0E"/>
              </a:solidFill>
              <a:latin typeface="Michroma"/>
              <a:ea typeface="Michroma"/>
              <a:cs typeface="Michroma"/>
              <a:sym typeface="Michroma"/>
            </a:endParaRPr>
          </a:p>
        </p:txBody>
      </p:sp>
      <p:sp>
        <p:nvSpPr>
          <p:cNvPr id="525" name="Google Shape;525;p40"/>
          <p:cNvSpPr txBox="1"/>
          <p:nvPr/>
        </p:nvSpPr>
        <p:spPr>
          <a:xfrm>
            <a:off x="1022279" y="2200775"/>
            <a:ext cx="2240100" cy="51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100E0E"/>
                </a:solidFill>
                <a:latin typeface="Montserrat"/>
                <a:ea typeface="Montserrat"/>
                <a:cs typeface="Montserrat"/>
                <a:sym typeface="Montserrat"/>
              </a:rPr>
              <a:t>Paper Prototype</a:t>
            </a:r>
            <a:endParaRPr>
              <a:solidFill>
                <a:srgbClr val="100E0E"/>
              </a:solidFill>
              <a:latin typeface="Montserrat"/>
              <a:ea typeface="Montserrat"/>
              <a:cs typeface="Montserrat"/>
              <a:sym typeface="Montserrat"/>
            </a:endParaRPr>
          </a:p>
        </p:txBody>
      </p:sp>
      <p:sp>
        <p:nvSpPr>
          <p:cNvPr id="526" name="Google Shape;526;p40"/>
          <p:cNvSpPr txBox="1"/>
          <p:nvPr/>
        </p:nvSpPr>
        <p:spPr>
          <a:xfrm>
            <a:off x="1022275" y="3620100"/>
            <a:ext cx="2240100" cy="1057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100E0E"/>
                </a:solidFill>
                <a:latin typeface="Montserrat"/>
                <a:ea typeface="Montserrat"/>
                <a:cs typeface="Montserrat"/>
                <a:sym typeface="Montserrat"/>
              </a:rPr>
              <a:t>Give a task to a random user similar to a persona and get his feedback for each step</a:t>
            </a:r>
            <a:endParaRPr>
              <a:solidFill>
                <a:srgbClr val="100E0E"/>
              </a:solidFill>
              <a:latin typeface="Montserrat"/>
              <a:ea typeface="Montserrat"/>
              <a:cs typeface="Montserrat"/>
              <a:sym typeface="Montserrat"/>
            </a:endParaRPr>
          </a:p>
        </p:txBody>
      </p:sp>
      <p:sp>
        <p:nvSpPr>
          <p:cNvPr id="527" name="Google Shape;527;p40"/>
          <p:cNvSpPr/>
          <p:nvPr/>
        </p:nvSpPr>
        <p:spPr>
          <a:xfrm flipH="1">
            <a:off x="3160359" y="2099900"/>
            <a:ext cx="208533" cy="178633"/>
          </a:xfrm>
          <a:custGeom>
            <a:rect b="b" l="l" r="r" t="t"/>
            <a:pathLst>
              <a:path extrusionOk="0" h="104311" w="121771">
                <a:moveTo>
                  <a:pt x="48572" y="1"/>
                </a:moveTo>
                <a:cubicBezTo>
                  <a:pt x="46354" y="1"/>
                  <a:pt x="44135" y="841"/>
                  <a:pt x="42439" y="2521"/>
                </a:cubicBezTo>
                <a:lnTo>
                  <a:pt x="5122" y="39935"/>
                </a:lnTo>
                <a:cubicBezTo>
                  <a:pt x="1860" y="43197"/>
                  <a:pt x="33" y="47601"/>
                  <a:pt x="1" y="52201"/>
                </a:cubicBezTo>
                <a:cubicBezTo>
                  <a:pt x="33" y="56767"/>
                  <a:pt x="1893" y="61138"/>
                  <a:pt x="5122" y="64368"/>
                </a:cubicBezTo>
                <a:lnTo>
                  <a:pt x="42439" y="101783"/>
                </a:lnTo>
                <a:cubicBezTo>
                  <a:pt x="44144" y="103471"/>
                  <a:pt x="46365" y="104311"/>
                  <a:pt x="48584" y="104311"/>
                </a:cubicBezTo>
                <a:cubicBezTo>
                  <a:pt x="50826" y="104311"/>
                  <a:pt x="53065" y="103455"/>
                  <a:pt x="54770" y="101750"/>
                </a:cubicBezTo>
                <a:cubicBezTo>
                  <a:pt x="58129" y="98325"/>
                  <a:pt x="58129" y="92812"/>
                  <a:pt x="54704" y="89420"/>
                </a:cubicBezTo>
                <a:lnTo>
                  <a:pt x="26097" y="60910"/>
                </a:lnTo>
                <a:lnTo>
                  <a:pt x="113094" y="60910"/>
                </a:lnTo>
                <a:cubicBezTo>
                  <a:pt x="117889" y="60910"/>
                  <a:pt x="121771" y="56996"/>
                  <a:pt x="121771" y="52201"/>
                </a:cubicBezTo>
                <a:cubicBezTo>
                  <a:pt x="121771" y="47405"/>
                  <a:pt x="117889" y="43491"/>
                  <a:pt x="113094" y="43491"/>
                </a:cubicBezTo>
                <a:lnTo>
                  <a:pt x="26097" y="43491"/>
                </a:lnTo>
                <a:lnTo>
                  <a:pt x="54704" y="14883"/>
                </a:lnTo>
                <a:cubicBezTo>
                  <a:pt x="58162" y="11491"/>
                  <a:pt x="58162" y="5946"/>
                  <a:pt x="54704" y="2521"/>
                </a:cubicBezTo>
                <a:cubicBezTo>
                  <a:pt x="53008" y="841"/>
                  <a:pt x="50790" y="1"/>
                  <a:pt x="485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0"/>
          <p:cNvSpPr/>
          <p:nvPr/>
        </p:nvSpPr>
        <p:spPr>
          <a:xfrm flipH="1">
            <a:off x="3201759" y="3437688"/>
            <a:ext cx="208533" cy="178633"/>
          </a:xfrm>
          <a:custGeom>
            <a:rect b="b" l="l" r="r" t="t"/>
            <a:pathLst>
              <a:path extrusionOk="0" h="104311" w="121771">
                <a:moveTo>
                  <a:pt x="48572" y="1"/>
                </a:moveTo>
                <a:cubicBezTo>
                  <a:pt x="46354" y="1"/>
                  <a:pt x="44135" y="841"/>
                  <a:pt x="42439" y="2521"/>
                </a:cubicBezTo>
                <a:lnTo>
                  <a:pt x="5122" y="39935"/>
                </a:lnTo>
                <a:cubicBezTo>
                  <a:pt x="1860" y="43197"/>
                  <a:pt x="33" y="47601"/>
                  <a:pt x="1" y="52201"/>
                </a:cubicBezTo>
                <a:cubicBezTo>
                  <a:pt x="33" y="56767"/>
                  <a:pt x="1893" y="61138"/>
                  <a:pt x="5122" y="64368"/>
                </a:cubicBezTo>
                <a:lnTo>
                  <a:pt x="42439" y="101783"/>
                </a:lnTo>
                <a:cubicBezTo>
                  <a:pt x="44144" y="103471"/>
                  <a:pt x="46365" y="104311"/>
                  <a:pt x="48584" y="104311"/>
                </a:cubicBezTo>
                <a:cubicBezTo>
                  <a:pt x="50826" y="104311"/>
                  <a:pt x="53065" y="103455"/>
                  <a:pt x="54770" y="101750"/>
                </a:cubicBezTo>
                <a:cubicBezTo>
                  <a:pt x="58129" y="98325"/>
                  <a:pt x="58129" y="92812"/>
                  <a:pt x="54704" y="89420"/>
                </a:cubicBezTo>
                <a:lnTo>
                  <a:pt x="26097" y="60910"/>
                </a:lnTo>
                <a:lnTo>
                  <a:pt x="113094" y="60910"/>
                </a:lnTo>
                <a:cubicBezTo>
                  <a:pt x="117889" y="60910"/>
                  <a:pt x="121771" y="56996"/>
                  <a:pt x="121771" y="52201"/>
                </a:cubicBezTo>
                <a:cubicBezTo>
                  <a:pt x="121771" y="47405"/>
                  <a:pt x="117889" y="43491"/>
                  <a:pt x="113094" y="43491"/>
                </a:cubicBezTo>
                <a:lnTo>
                  <a:pt x="26097" y="43491"/>
                </a:lnTo>
                <a:lnTo>
                  <a:pt x="54704" y="14883"/>
                </a:lnTo>
                <a:cubicBezTo>
                  <a:pt x="58162" y="11491"/>
                  <a:pt x="58162" y="5946"/>
                  <a:pt x="54704" y="2521"/>
                </a:cubicBezTo>
                <a:cubicBezTo>
                  <a:pt x="53008" y="841"/>
                  <a:pt x="50790" y="1"/>
                  <a:pt x="485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 name="Google Shape;529;p40"/>
          <p:cNvCxnSpPr/>
          <p:nvPr/>
        </p:nvCxnSpPr>
        <p:spPr>
          <a:xfrm>
            <a:off x="1022273" y="2186700"/>
            <a:ext cx="2070600" cy="5100"/>
          </a:xfrm>
          <a:prstGeom prst="straightConnector1">
            <a:avLst/>
          </a:prstGeom>
          <a:noFill/>
          <a:ln cap="flat" cmpd="sng" w="9525">
            <a:solidFill>
              <a:srgbClr val="100E0E"/>
            </a:solidFill>
            <a:prstDash val="solid"/>
            <a:round/>
            <a:headEnd len="med" w="med" type="none"/>
            <a:tailEnd len="med" w="med" type="none"/>
          </a:ln>
        </p:spPr>
      </p:cxnSp>
      <p:cxnSp>
        <p:nvCxnSpPr>
          <p:cNvPr id="530" name="Google Shape;530;p40"/>
          <p:cNvCxnSpPr/>
          <p:nvPr/>
        </p:nvCxnSpPr>
        <p:spPr>
          <a:xfrm flipH="1" rot="10800000">
            <a:off x="1022273" y="3523275"/>
            <a:ext cx="2112000" cy="7500"/>
          </a:xfrm>
          <a:prstGeom prst="straightConnector1">
            <a:avLst/>
          </a:prstGeom>
          <a:noFill/>
          <a:ln cap="flat" cmpd="sng" w="9525">
            <a:solidFill>
              <a:srgbClr val="100E0E"/>
            </a:solidFill>
            <a:prstDash val="solid"/>
            <a:round/>
            <a:headEnd len="med" w="med" type="none"/>
            <a:tailEnd len="med" w="med" type="none"/>
          </a:ln>
        </p:spPr>
      </p:cxnSp>
      <p:grpSp>
        <p:nvGrpSpPr>
          <p:cNvPr id="531" name="Google Shape;531;p40"/>
          <p:cNvGrpSpPr/>
          <p:nvPr/>
        </p:nvGrpSpPr>
        <p:grpSpPr>
          <a:xfrm flipH="1" rot="10800000">
            <a:off x="1943723" y="859675"/>
            <a:ext cx="208551" cy="228115"/>
            <a:chOff x="1348000" y="237300"/>
            <a:chExt cx="4772325" cy="5220025"/>
          </a:xfrm>
        </p:grpSpPr>
        <p:sp>
          <p:nvSpPr>
            <p:cNvPr id="532" name="Google Shape;532;p40"/>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0"/>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40"/>
          <p:cNvGrpSpPr/>
          <p:nvPr/>
        </p:nvGrpSpPr>
        <p:grpSpPr>
          <a:xfrm flipH="1">
            <a:off x="6991572" y="859675"/>
            <a:ext cx="161782" cy="228115"/>
            <a:chOff x="1348000" y="237300"/>
            <a:chExt cx="4772325" cy="5220025"/>
          </a:xfrm>
        </p:grpSpPr>
        <p:sp>
          <p:nvSpPr>
            <p:cNvPr id="535" name="Google Shape;535;p40"/>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0"/>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7" name="Google Shape;537;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8" name="Google Shape;538;p40"/>
          <p:cNvPicPr preferRelativeResize="0"/>
          <p:nvPr/>
        </p:nvPicPr>
        <p:blipFill rotWithShape="1">
          <a:blip r:embed="rId3">
            <a:alphaModFix/>
          </a:blip>
          <a:srcRect b="7834" l="0" r="6244" t="0"/>
          <a:stretch/>
        </p:blipFill>
        <p:spPr>
          <a:xfrm>
            <a:off x="3641275" y="1619725"/>
            <a:ext cx="4731575" cy="2616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2152275" y="688600"/>
            <a:ext cx="4839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solidFill>
                <a:schemeClr val="lt2"/>
              </a:solidFill>
            </a:endParaRPr>
          </a:p>
        </p:txBody>
      </p:sp>
      <p:sp>
        <p:nvSpPr>
          <p:cNvPr id="248" name="Google Shape;248;p32"/>
          <p:cNvSpPr txBox="1"/>
          <p:nvPr/>
        </p:nvSpPr>
        <p:spPr>
          <a:xfrm>
            <a:off x="1006600" y="1525850"/>
            <a:ext cx="7198200" cy="2816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chemeClr val="lt2"/>
                </a:solidFill>
                <a:latin typeface="Montserrat"/>
                <a:ea typeface="Montserrat"/>
                <a:cs typeface="Montserrat"/>
                <a:sym typeface="Montserrat"/>
              </a:rPr>
              <a:t>Contextualization:</a:t>
            </a:r>
            <a:r>
              <a:rPr lang="en">
                <a:solidFill>
                  <a:srgbClr val="100E0E"/>
                </a:solidFill>
                <a:latin typeface="Montserrat"/>
                <a:ea typeface="Montserrat"/>
                <a:cs typeface="Montserrat"/>
                <a:sym typeface="Montserrat"/>
              </a:rPr>
              <a:t> EpiCT Games store </a:t>
            </a:r>
            <a:r>
              <a:rPr lang="en">
                <a:solidFill>
                  <a:srgbClr val="100E0E"/>
                </a:solidFill>
                <a:latin typeface="Montserrat"/>
                <a:ea typeface="Montserrat"/>
                <a:cs typeface="Montserrat"/>
                <a:sym typeface="Montserrat"/>
              </a:rPr>
              <a:t>is an online web store where everyone can buy games in digital or physical format.</a:t>
            </a:r>
            <a:endParaRPr>
              <a:solidFill>
                <a:srgbClr val="100E0E"/>
              </a:solidFill>
              <a:latin typeface="Montserrat"/>
              <a:ea typeface="Montserrat"/>
              <a:cs typeface="Montserrat"/>
              <a:sym typeface="Montserrat"/>
            </a:endParaRPr>
          </a:p>
          <a:p>
            <a:pPr indent="0" lvl="0" marL="0" rtl="0" algn="l">
              <a:lnSpc>
                <a:spcPct val="150000"/>
              </a:lnSpc>
              <a:spcBef>
                <a:spcPts val="0"/>
              </a:spcBef>
              <a:spcAft>
                <a:spcPts val="0"/>
              </a:spcAft>
              <a:buNone/>
            </a:pPr>
            <a:r>
              <a:rPr lang="en">
                <a:solidFill>
                  <a:srgbClr val="100E0E"/>
                </a:solidFill>
                <a:latin typeface="Montserrat"/>
                <a:ea typeface="Montserrat"/>
                <a:cs typeface="Montserrat"/>
                <a:sym typeface="Montserrat"/>
              </a:rPr>
              <a:t>In addition, our platform also offers the option to organize gaming events.</a:t>
            </a:r>
            <a:endParaRPr>
              <a:solidFill>
                <a:srgbClr val="100E0E"/>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a:solidFill>
                <a:srgbClr val="100E0E"/>
              </a:solidFill>
              <a:latin typeface="Montserrat"/>
              <a:ea typeface="Montserrat"/>
              <a:cs typeface="Montserrat"/>
              <a:sym typeface="Montserrat"/>
            </a:endParaRPr>
          </a:p>
          <a:p>
            <a:pPr indent="0" lvl="0" marL="0" rtl="0" algn="l">
              <a:lnSpc>
                <a:spcPct val="150000"/>
              </a:lnSpc>
              <a:spcBef>
                <a:spcPts val="0"/>
              </a:spcBef>
              <a:spcAft>
                <a:spcPts val="0"/>
              </a:spcAft>
              <a:buNone/>
            </a:pPr>
            <a:r>
              <a:rPr b="1" lang="en">
                <a:solidFill>
                  <a:schemeClr val="lt2"/>
                </a:solidFill>
                <a:latin typeface="Montserrat"/>
                <a:ea typeface="Montserrat"/>
                <a:cs typeface="Montserrat"/>
                <a:sym typeface="Montserrat"/>
              </a:rPr>
              <a:t>Motivation: </a:t>
            </a:r>
            <a:r>
              <a:rPr lang="en">
                <a:solidFill>
                  <a:schemeClr val="dk1"/>
                </a:solidFill>
                <a:latin typeface="Montserrat"/>
                <a:ea typeface="Montserrat"/>
                <a:cs typeface="Montserrat"/>
                <a:sym typeface="Montserrat"/>
              </a:rPr>
              <a:t>Due to the lack of user friendly interfaces in small online game stores, we decided to create a store that makes the action of buying games easier. Besides that, gaming is a raising industry therefore it awakened our interest.</a:t>
            </a:r>
            <a:endParaRPr>
              <a:solidFill>
                <a:schemeClr val="dk1"/>
              </a:solidFill>
              <a:latin typeface="Montserrat"/>
              <a:ea typeface="Montserrat"/>
              <a:cs typeface="Montserrat"/>
              <a:sym typeface="Montserrat"/>
            </a:endParaRPr>
          </a:p>
        </p:txBody>
      </p:sp>
      <p:grpSp>
        <p:nvGrpSpPr>
          <p:cNvPr id="249" name="Google Shape;249;p32"/>
          <p:cNvGrpSpPr/>
          <p:nvPr/>
        </p:nvGrpSpPr>
        <p:grpSpPr>
          <a:xfrm flipH="1" rot="10800000">
            <a:off x="1943723" y="859675"/>
            <a:ext cx="208551" cy="228115"/>
            <a:chOff x="1348000" y="237300"/>
            <a:chExt cx="4772325" cy="5220025"/>
          </a:xfrm>
        </p:grpSpPr>
        <p:sp>
          <p:nvSpPr>
            <p:cNvPr id="250" name="Google Shape;250;p32"/>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2"/>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32"/>
          <p:cNvGrpSpPr/>
          <p:nvPr/>
        </p:nvGrpSpPr>
        <p:grpSpPr>
          <a:xfrm flipH="1">
            <a:off x="6991572" y="859675"/>
            <a:ext cx="161782" cy="228115"/>
            <a:chOff x="1348000" y="237300"/>
            <a:chExt cx="4772325" cy="5220025"/>
          </a:xfrm>
        </p:grpSpPr>
        <p:sp>
          <p:nvSpPr>
            <p:cNvPr id="253" name="Google Shape;253;p32"/>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2"/>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idx="1" type="subTitle"/>
          </p:nvPr>
        </p:nvSpPr>
        <p:spPr>
          <a:xfrm>
            <a:off x="2119900" y="660725"/>
            <a:ext cx="1222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Goals</a:t>
            </a:r>
            <a:endParaRPr>
              <a:solidFill>
                <a:schemeClr val="lt2"/>
              </a:solidFill>
            </a:endParaRPr>
          </a:p>
        </p:txBody>
      </p:sp>
      <p:sp>
        <p:nvSpPr>
          <p:cNvPr id="261" name="Google Shape;261;p33"/>
          <p:cNvSpPr txBox="1"/>
          <p:nvPr>
            <p:ph idx="2" type="subTitle"/>
          </p:nvPr>
        </p:nvSpPr>
        <p:spPr>
          <a:xfrm>
            <a:off x="2119900" y="2837275"/>
            <a:ext cx="1609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Benefits</a:t>
            </a:r>
            <a:endParaRPr>
              <a:solidFill>
                <a:schemeClr val="lt2"/>
              </a:solidFill>
            </a:endParaRPr>
          </a:p>
        </p:txBody>
      </p:sp>
      <p:sp>
        <p:nvSpPr>
          <p:cNvPr id="262" name="Google Shape;262;p33"/>
          <p:cNvSpPr txBox="1"/>
          <p:nvPr>
            <p:ph idx="3" type="subTitle"/>
          </p:nvPr>
        </p:nvSpPr>
        <p:spPr>
          <a:xfrm>
            <a:off x="1800050" y="1246154"/>
            <a:ext cx="5957700" cy="1406100"/>
          </a:xfrm>
          <a:prstGeom prst="rect">
            <a:avLst/>
          </a:prstGeom>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Offer a large variety of games to all the ages.</a:t>
            </a:r>
            <a:endParaRPr/>
          </a:p>
          <a:p>
            <a:pPr indent="-317500" lvl="0" marL="457200" rtl="0" algn="l">
              <a:lnSpc>
                <a:spcPct val="150000"/>
              </a:lnSpc>
              <a:spcBef>
                <a:spcPts val="0"/>
              </a:spcBef>
              <a:spcAft>
                <a:spcPts val="0"/>
              </a:spcAft>
              <a:buSzPts val="1400"/>
              <a:buChar char="➔"/>
            </a:pPr>
            <a:r>
              <a:rPr lang="en"/>
              <a:t>Track user’s game collection.</a:t>
            </a:r>
            <a:endParaRPr/>
          </a:p>
          <a:p>
            <a:pPr indent="-317500" lvl="0" marL="457200" rtl="0" algn="l">
              <a:lnSpc>
                <a:spcPct val="150000"/>
              </a:lnSpc>
              <a:spcBef>
                <a:spcPts val="0"/>
              </a:spcBef>
              <a:spcAft>
                <a:spcPts val="0"/>
              </a:spcAft>
              <a:buSzPts val="1400"/>
              <a:buChar char="➔"/>
            </a:pPr>
            <a:r>
              <a:rPr lang="en"/>
              <a:t>Promote gaming events for the community.</a:t>
            </a:r>
            <a:endParaRPr/>
          </a:p>
          <a:p>
            <a:pPr indent="0" lvl="0" marL="0" rtl="0" algn="l">
              <a:spcBef>
                <a:spcPts val="0"/>
              </a:spcBef>
              <a:spcAft>
                <a:spcPts val="0"/>
              </a:spcAft>
              <a:buNone/>
            </a:pPr>
            <a:r>
              <a:t/>
            </a:r>
            <a:endParaRPr/>
          </a:p>
        </p:txBody>
      </p:sp>
      <p:sp>
        <p:nvSpPr>
          <p:cNvPr id="263" name="Google Shape;263;p33"/>
          <p:cNvSpPr txBox="1"/>
          <p:nvPr>
            <p:ph idx="4" type="subTitle"/>
          </p:nvPr>
        </p:nvSpPr>
        <p:spPr>
          <a:xfrm>
            <a:off x="1800050" y="3473225"/>
            <a:ext cx="6074400" cy="869100"/>
          </a:xfrm>
          <a:prstGeom prst="rect">
            <a:avLst/>
          </a:prstGeom>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Inexpensive</a:t>
            </a:r>
            <a:r>
              <a:rPr lang="en"/>
              <a:t> way to buy games without leaving your home.</a:t>
            </a:r>
            <a:endParaRPr/>
          </a:p>
          <a:p>
            <a:pPr indent="-317500" lvl="0" marL="457200" rtl="0" algn="l">
              <a:lnSpc>
                <a:spcPct val="150000"/>
              </a:lnSpc>
              <a:spcBef>
                <a:spcPts val="0"/>
              </a:spcBef>
              <a:spcAft>
                <a:spcPts val="0"/>
              </a:spcAft>
              <a:buSzPts val="1400"/>
              <a:buChar char="➔"/>
            </a:pPr>
            <a:r>
              <a:rPr lang="en"/>
              <a:t>Can be accessed online </a:t>
            </a:r>
            <a:r>
              <a:rPr lang="en"/>
              <a:t>through </a:t>
            </a:r>
            <a:r>
              <a:rPr lang="en"/>
              <a:t>any device via web browser.</a:t>
            </a:r>
            <a:endParaRPr/>
          </a:p>
          <a:p>
            <a:pPr indent="0" lvl="0" marL="0" rtl="0" algn="l">
              <a:spcBef>
                <a:spcPts val="0"/>
              </a:spcBef>
              <a:spcAft>
                <a:spcPts val="0"/>
              </a:spcAft>
              <a:buNone/>
            </a:pPr>
            <a:r>
              <a:t/>
            </a:r>
            <a:endParaRPr/>
          </a:p>
        </p:txBody>
      </p:sp>
      <p:cxnSp>
        <p:nvCxnSpPr>
          <p:cNvPr id="264" name="Google Shape;264;p33"/>
          <p:cNvCxnSpPr/>
          <p:nvPr/>
        </p:nvCxnSpPr>
        <p:spPr>
          <a:xfrm>
            <a:off x="1800058" y="2571754"/>
            <a:ext cx="6074400" cy="0"/>
          </a:xfrm>
          <a:prstGeom prst="straightConnector1">
            <a:avLst/>
          </a:prstGeom>
          <a:noFill/>
          <a:ln cap="flat" cmpd="sng" w="9525">
            <a:solidFill>
              <a:srgbClr val="100E0E"/>
            </a:solidFill>
            <a:prstDash val="solid"/>
            <a:round/>
            <a:headEnd len="med" w="med" type="none"/>
            <a:tailEnd len="med" w="med" type="none"/>
          </a:ln>
        </p:spPr>
      </p:cxnSp>
      <p:sp>
        <p:nvSpPr>
          <p:cNvPr id="265" name="Google Shape;265;p33"/>
          <p:cNvSpPr/>
          <p:nvPr/>
        </p:nvSpPr>
        <p:spPr>
          <a:xfrm>
            <a:off x="857757" y="915214"/>
            <a:ext cx="760500" cy="760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p:nvPr/>
        </p:nvSpPr>
        <p:spPr>
          <a:xfrm>
            <a:off x="857757" y="3101492"/>
            <a:ext cx="760500" cy="760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33"/>
          <p:cNvGrpSpPr/>
          <p:nvPr/>
        </p:nvGrpSpPr>
        <p:grpSpPr>
          <a:xfrm flipH="1" rot="10800000">
            <a:off x="1815591" y="833013"/>
            <a:ext cx="208551" cy="228115"/>
            <a:chOff x="1348000" y="237300"/>
            <a:chExt cx="4772325" cy="5220025"/>
          </a:xfrm>
        </p:grpSpPr>
        <p:sp>
          <p:nvSpPr>
            <p:cNvPr id="268" name="Google Shape;268;p33"/>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33"/>
          <p:cNvGrpSpPr/>
          <p:nvPr/>
        </p:nvGrpSpPr>
        <p:grpSpPr>
          <a:xfrm flipH="1" rot="10800000">
            <a:off x="1815591" y="3009563"/>
            <a:ext cx="208551" cy="228115"/>
            <a:chOff x="1348000" y="237300"/>
            <a:chExt cx="4772325" cy="5220025"/>
          </a:xfrm>
        </p:grpSpPr>
        <p:sp>
          <p:nvSpPr>
            <p:cNvPr id="271" name="Google Shape;271;p33"/>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33"/>
          <p:cNvGrpSpPr/>
          <p:nvPr/>
        </p:nvGrpSpPr>
        <p:grpSpPr>
          <a:xfrm>
            <a:off x="1068383" y="1125842"/>
            <a:ext cx="339253" cy="339253"/>
            <a:chOff x="1492675" y="4992125"/>
            <a:chExt cx="481825" cy="481825"/>
          </a:xfrm>
        </p:grpSpPr>
        <p:sp>
          <p:nvSpPr>
            <p:cNvPr id="274" name="Google Shape;274;p33"/>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275" name="Google Shape;275;p33"/>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grpSp>
      <p:grpSp>
        <p:nvGrpSpPr>
          <p:cNvPr id="276" name="Google Shape;276;p33"/>
          <p:cNvGrpSpPr/>
          <p:nvPr/>
        </p:nvGrpSpPr>
        <p:grpSpPr>
          <a:xfrm>
            <a:off x="1024219" y="3271073"/>
            <a:ext cx="427578" cy="421351"/>
            <a:chOff x="-5254775" y="3631325"/>
            <a:chExt cx="296950" cy="292625"/>
          </a:xfrm>
        </p:grpSpPr>
        <p:sp>
          <p:nvSpPr>
            <p:cNvPr id="277" name="Google Shape;277;p33"/>
            <p:cNvSpPr/>
            <p:nvPr/>
          </p:nvSpPr>
          <p:spPr>
            <a:xfrm>
              <a:off x="-5246900" y="3766400"/>
              <a:ext cx="58300" cy="55150"/>
            </a:xfrm>
            <a:custGeom>
              <a:rect b="b" l="l" r="r" t="t"/>
              <a:pathLst>
                <a:path extrusionOk="0" h="2206" w="2332">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3"/>
            <p:cNvSpPr/>
            <p:nvPr/>
          </p:nvSpPr>
          <p:spPr>
            <a:xfrm>
              <a:off x="-5216175" y="3795550"/>
              <a:ext cx="58300" cy="55950"/>
            </a:xfrm>
            <a:custGeom>
              <a:rect b="b" l="l" r="r" t="t"/>
              <a:pathLst>
                <a:path extrusionOk="0" h="2238" w="2332">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3"/>
            <p:cNvSpPr/>
            <p:nvPr/>
          </p:nvSpPr>
          <p:spPr>
            <a:xfrm>
              <a:off x="-5185475" y="3826250"/>
              <a:ext cx="57525" cy="55750"/>
            </a:xfrm>
            <a:custGeom>
              <a:rect b="b" l="l" r="r" t="t"/>
              <a:pathLst>
                <a:path extrusionOk="0" h="2230" w="2301">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
            <p:cNvSpPr/>
            <p:nvPr/>
          </p:nvSpPr>
          <p:spPr>
            <a:xfrm>
              <a:off x="-5156325" y="3856375"/>
              <a:ext cx="58300" cy="55750"/>
            </a:xfrm>
            <a:custGeom>
              <a:rect b="b" l="l" r="r" t="t"/>
              <a:pathLst>
                <a:path extrusionOk="0" h="2230" w="2332">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p:nvPr/>
          </p:nvSpPr>
          <p:spPr>
            <a:xfrm>
              <a:off x="-5105925" y="3886525"/>
              <a:ext cx="37050" cy="37425"/>
            </a:xfrm>
            <a:custGeom>
              <a:rect b="b" l="l" r="r" t="t"/>
              <a:pathLst>
                <a:path extrusionOk="0" h="1497" w="1482">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3"/>
            <p:cNvSpPr/>
            <p:nvPr/>
          </p:nvSpPr>
          <p:spPr>
            <a:xfrm>
              <a:off x="-5254775" y="3648050"/>
              <a:ext cx="278050" cy="248325"/>
            </a:xfrm>
            <a:custGeom>
              <a:rect b="b" l="l" r="r" t="t"/>
              <a:pathLst>
                <a:path extrusionOk="0" h="9933" w="11122">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
            <p:cNvSpPr/>
            <p:nvPr/>
          </p:nvSpPr>
          <p:spPr>
            <a:xfrm>
              <a:off x="-5163425" y="3631325"/>
              <a:ext cx="205600" cy="150450"/>
            </a:xfrm>
            <a:custGeom>
              <a:rect b="b" l="l" r="r" t="t"/>
              <a:pathLst>
                <a:path extrusionOk="0" h="6018" w="8224">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type="title"/>
          </p:nvPr>
        </p:nvSpPr>
        <p:spPr>
          <a:xfrm>
            <a:off x="1085252" y="442600"/>
            <a:ext cx="2415300" cy="6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Personas</a:t>
            </a:r>
            <a:endParaRPr>
              <a:solidFill>
                <a:schemeClr val="lt2"/>
              </a:solidFill>
            </a:endParaRPr>
          </a:p>
        </p:txBody>
      </p:sp>
      <p:pic>
        <p:nvPicPr>
          <p:cNvPr id="290" name="Google Shape;290;p34"/>
          <p:cNvPicPr preferRelativeResize="0"/>
          <p:nvPr/>
        </p:nvPicPr>
        <p:blipFill rotWithShape="1">
          <a:blip r:embed="rId3">
            <a:alphaModFix/>
          </a:blip>
          <a:srcRect b="0" l="15517" r="15517" t="0"/>
          <a:stretch/>
        </p:blipFill>
        <p:spPr>
          <a:xfrm>
            <a:off x="749100" y="1087775"/>
            <a:ext cx="2921700" cy="2825700"/>
          </a:xfrm>
          <a:prstGeom prst="rect">
            <a:avLst/>
          </a:prstGeom>
          <a:noFill/>
          <a:ln>
            <a:noFill/>
          </a:ln>
        </p:spPr>
      </p:pic>
      <p:grpSp>
        <p:nvGrpSpPr>
          <p:cNvPr id="291" name="Google Shape;291;p34"/>
          <p:cNvGrpSpPr/>
          <p:nvPr/>
        </p:nvGrpSpPr>
        <p:grpSpPr>
          <a:xfrm flipH="1" rot="10800000">
            <a:off x="749097" y="641138"/>
            <a:ext cx="208551" cy="228115"/>
            <a:chOff x="1348000" y="237300"/>
            <a:chExt cx="4772325" cy="5220025"/>
          </a:xfrm>
        </p:grpSpPr>
        <p:sp>
          <p:nvSpPr>
            <p:cNvPr id="292" name="Google Shape;292;p34"/>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4"/>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34"/>
          <p:cNvGrpSpPr/>
          <p:nvPr/>
        </p:nvGrpSpPr>
        <p:grpSpPr>
          <a:xfrm flipH="1" rot="10800000">
            <a:off x="3838616" y="1087763"/>
            <a:ext cx="208551" cy="228115"/>
            <a:chOff x="1348000" y="237300"/>
            <a:chExt cx="4772325" cy="5220025"/>
          </a:xfrm>
        </p:grpSpPr>
        <p:sp>
          <p:nvSpPr>
            <p:cNvPr id="295" name="Google Shape;295;p34"/>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34"/>
          <p:cNvGrpSpPr/>
          <p:nvPr/>
        </p:nvGrpSpPr>
        <p:grpSpPr>
          <a:xfrm flipH="1" rot="10800000">
            <a:off x="3838616" y="1559738"/>
            <a:ext cx="208551" cy="228115"/>
            <a:chOff x="1348000" y="237300"/>
            <a:chExt cx="4772325" cy="5220025"/>
          </a:xfrm>
        </p:grpSpPr>
        <p:sp>
          <p:nvSpPr>
            <p:cNvPr id="298" name="Google Shape;298;p34"/>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34"/>
          <p:cNvSpPr txBox="1"/>
          <p:nvPr/>
        </p:nvSpPr>
        <p:spPr>
          <a:xfrm>
            <a:off x="4047175" y="1473700"/>
            <a:ext cx="9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Age: 17</a:t>
            </a:r>
            <a:endParaRPr>
              <a:latin typeface="Montserrat"/>
              <a:ea typeface="Montserrat"/>
              <a:cs typeface="Montserrat"/>
              <a:sym typeface="Montserrat"/>
            </a:endParaRPr>
          </a:p>
        </p:txBody>
      </p:sp>
      <p:grpSp>
        <p:nvGrpSpPr>
          <p:cNvPr id="301" name="Google Shape;301;p34"/>
          <p:cNvGrpSpPr/>
          <p:nvPr/>
        </p:nvGrpSpPr>
        <p:grpSpPr>
          <a:xfrm flipH="1" rot="10800000">
            <a:off x="3838616" y="2031713"/>
            <a:ext cx="208551" cy="228115"/>
            <a:chOff x="1348000" y="237300"/>
            <a:chExt cx="4772325" cy="5220025"/>
          </a:xfrm>
        </p:grpSpPr>
        <p:sp>
          <p:nvSpPr>
            <p:cNvPr id="302" name="Google Shape;302;p34"/>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4"/>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34"/>
          <p:cNvSpPr txBox="1"/>
          <p:nvPr/>
        </p:nvSpPr>
        <p:spPr>
          <a:xfrm>
            <a:off x="4047175" y="1945675"/>
            <a:ext cx="187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Family: Son</a:t>
            </a:r>
            <a:endParaRPr>
              <a:latin typeface="Montserrat"/>
              <a:ea typeface="Montserrat"/>
              <a:cs typeface="Montserrat"/>
              <a:sym typeface="Montserrat"/>
            </a:endParaRPr>
          </a:p>
        </p:txBody>
      </p:sp>
      <p:grpSp>
        <p:nvGrpSpPr>
          <p:cNvPr id="305" name="Google Shape;305;p34"/>
          <p:cNvGrpSpPr/>
          <p:nvPr/>
        </p:nvGrpSpPr>
        <p:grpSpPr>
          <a:xfrm flipH="1" rot="10800000">
            <a:off x="3838616" y="2503688"/>
            <a:ext cx="208551" cy="228115"/>
            <a:chOff x="1348000" y="237300"/>
            <a:chExt cx="4772325" cy="5220025"/>
          </a:xfrm>
        </p:grpSpPr>
        <p:sp>
          <p:nvSpPr>
            <p:cNvPr id="306" name="Google Shape;306;p34"/>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4"/>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34"/>
          <p:cNvSpPr txBox="1"/>
          <p:nvPr/>
        </p:nvSpPr>
        <p:spPr>
          <a:xfrm>
            <a:off x="4047175" y="2417650"/>
            <a:ext cx="169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Job: Student</a:t>
            </a:r>
            <a:endParaRPr>
              <a:latin typeface="Montserrat"/>
              <a:ea typeface="Montserrat"/>
              <a:cs typeface="Montserrat"/>
              <a:sym typeface="Montserrat"/>
            </a:endParaRPr>
          </a:p>
        </p:txBody>
      </p:sp>
      <p:sp>
        <p:nvSpPr>
          <p:cNvPr id="309" name="Google Shape;309;p34"/>
          <p:cNvSpPr txBox="1"/>
          <p:nvPr/>
        </p:nvSpPr>
        <p:spPr>
          <a:xfrm>
            <a:off x="4047175" y="1001725"/>
            <a:ext cx="272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Name: João Silva</a:t>
            </a:r>
            <a:endParaRPr>
              <a:latin typeface="Montserrat"/>
              <a:ea typeface="Montserrat"/>
              <a:cs typeface="Montserrat"/>
              <a:sym typeface="Montserrat"/>
            </a:endParaRPr>
          </a:p>
        </p:txBody>
      </p:sp>
      <p:grpSp>
        <p:nvGrpSpPr>
          <p:cNvPr id="310" name="Google Shape;310;p34"/>
          <p:cNvGrpSpPr/>
          <p:nvPr/>
        </p:nvGrpSpPr>
        <p:grpSpPr>
          <a:xfrm flipH="1" rot="10800000">
            <a:off x="3838616" y="2975663"/>
            <a:ext cx="208551" cy="228115"/>
            <a:chOff x="1348000" y="237300"/>
            <a:chExt cx="4772325" cy="5220025"/>
          </a:xfrm>
        </p:grpSpPr>
        <p:sp>
          <p:nvSpPr>
            <p:cNvPr id="311" name="Google Shape;311;p34"/>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4"/>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34"/>
          <p:cNvSpPr txBox="1"/>
          <p:nvPr/>
        </p:nvSpPr>
        <p:spPr>
          <a:xfrm>
            <a:off x="4047175" y="2889625"/>
            <a:ext cx="46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Background: Spends his free time gaming</a:t>
            </a:r>
            <a:endParaRPr>
              <a:latin typeface="Montserrat"/>
              <a:ea typeface="Montserrat"/>
              <a:cs typeface="Montserrat"/>
              <a:sym typeface="Montserrat"/>
            </a:endParaRPr>
          </a:p>
        </p:txBody>
      </p:sp>
      <p:grpSp>
        <p:nvGrpSpPr>
          <p:cNvPr id="314" name="Google Shape;314;p34"/>
          <p:cNvGrpSpPr/>
          <p:nvPr/>
        </p:nvGrpSpPr>
        <p:grpSpPr>
          <a:xfrm flipH="1" rot="10800000">
            <a:off x="3838616" y="3447638"/>
            <a:ext cx="208551" cy="228115"/>
            <a:chOff x="1348000" y="237300"/>
            <a:chExt cx="4772325" cy="5220025"/>
          </a:xfrm>
        </p:grpSpPr>
        <p:sp>
          <p:nvSpPr>
            <p:cNvPr id="315" name="Google Shape;315;p34"/>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4"/>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34"/>
          <p:cNvSpPr txBox="1"/>
          <p:nvPr/>
        </p:nvSpPr>
        <p:spPr>
          <a:xfrm>
            <a:off x="4047175" y="3361600"/>
            <a:ext cx="25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Motivation and goals</a:t>
            </a:r>
            <a:endParaRPr>
              <a:latin typeface="Montserrat"/>
              <a:ea typeface="Montserrat"/>
              <a:cs typeface="Montserrat"/>
              <a:sym typeface="Montserrat"/>
            </a:endParaRPr>
          </a:p>
        </p:txBody>
      </p:sp>
      <p:sp>
        <p:nvSpPr>
          <p:cNvPr id="318" name="Google Shape;318;p34"/>
          <p:cNvSpPr/>
          <p:nvPr/>
        </p:nvSpPr>
        <p:spPr>
          <a:xfrm rot="10800000">
            <a:off x="4047171" y="3913466"/>
            <a:ext cx="204880" cy="125434"/>
          </a:xfrm>
          <a:custGeom>
            <a:rect b="b" l="l" r="r" t="t"/>
            <a:pathLst>
              <a:path extrusionOk="0" h="104311" w="121771">
                <a:moveTo>
                  <a:pt x="48572" y="1"/>
                </a:moveTo>
                <a:cubicBezTo>
                  <a:pt x="46354" y="1"/>
                  <a:pt x="44135" y="841"/>
                  <a:pt x="42439" y="2521"/>
                </a:cubicBezTo>
                <a:lnTo>
                  <a:pt x="5122" y="39935"/>
                </a:lnTo>
                <a:cubicBezTo>
                  <a:pt x="1860" y="43197"/>
                  <a:pt x="33" y="47601"/>
                  <a:pt x="1" y="52201"/>
                </a:cubicBezTo>
                <a:cubicBezTo>
                  <a:pt x="33" y="56767"/>
                  <a:pt x="1893" y="61138"/>
                  <a:pt x="5122" y="64368"/>
                </a:cubicBezTo>
                <a:lnTo>
                  <a:pt x="42439" y="101783"/>
                </a:lnTo>
                <a:cubicBezTo>
                  <a:pt x="44144" y="103471"/>
                  <a:pt x="46365" y="104311"/>
                  <a:pt x="48584" y="104311"/>
                </a:cubicBezTo>
                <a:cubicBezTo>
                  <a:pt x="50826" y="104311"/>
                  <a:pt x="53065" y="103455"/>
                  <a:pt x="54770" y="101750"/>
                </a:cubicBezTo>
                <a:cubicBezTo>
                  <a:pt x="58129" y="98325"/>
                  <a:pt x="58129" y="92812"/>
                  <a:pt x="54704" y="89420"/>
                </a:cubicBezTo>
                <a:lnTo>
                  <a:pt x="26097" y="60910"/>
                </a:lnTo>
                <a:lnTo>
                  <a:pt x="113094" y="60910"/>
                </a:lnTo>
                <a:cubicBezTo>
                  <a:pt x="117889" y="60910"/>
                  <a:pt x="121771" y="56996"/>
                  <a:pt x="121771" y="52201"/>
                </a:cubicBezTo>
                <a:cubicBezTo>
                  <a:pt x="121771" y="47405"/>
                  <a:pt x="117889" y="43491"/>
                  <a:pt x="113094" y="43491"/>
                </a:cubicBezTo>
                <a:lnTo>
                  <a:pt x="26097" y="43491"/>
                </a:lnTo>
                <a:lnTo>
                  <a:pt x="54704" y="14883"/>
                </a:lnTo>
                <a:cubicBezTo>
                  <a:pt x="58162" y="11491"/>
                  <a:pt x="58162" y="5946"/>
                  <a:pt x="54704" y="2521"/>
                </a:cubicBezTo>
                <a:cubicBezTo>
                  <a:pt x="53008" y="841"/>
                  <a:pt x="50790" y="1"/>
                  <a:pt x="485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34"/>
          <p:cNvSpPr txBox="1"/>
          <p:nvPr/>
        </p:nvSpPr>
        <p:spPr>
          <a:xfrm>
            <a:off x="4252038" y="3791525"/>
            <a:ext cx="254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ontserrat"/>
                <a:ea typeface="Montserrat"/>
                <a:cs typeface="Montserrat"/>
                <a:sym typeface="Montserrat"/>
              </a:rPr>
              <a:t>Get a new game to play</a:t>
            </a:r>
            <a:endParaRPr sz="12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5"/>
          <p:cNvSpPr txBox="1"/>
          <p:nvPr>
            <p:ph type="title"/>
          </p:nvPr>
        </p:nvSpPr>
        <p:spPr>
          <a:xfrm>
            <a:off x="1085252" y="442600"/>
            <a:ext cx="2415300" cy="6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Personas</a:t>
            </a:r>
            <a:endParaRPr>
              <a:solidFill>
                <a:schemeClr val="lt2"/>
              </a:solidFill>
            </a:endParaRPr>
          </a:p>
        </p:txBody>
      </p:sp>
      <p:pic>
        <p:nvPicPr>
          <p:cNvPr id="326" name="Google Shape;326;p35"/>
          <p:cNvPicPr preferRelativeResize="0"/>
          <p:nvPr/>
        </p:nvPicPr>
        <p:blipFill rotWithShape="1">
          <a:blip r:embed="rId3">
            <a:alphaModFix/>
          </a:blip>
          <a:srcRect b="0" l="4500" r="26789" t="0"/>
          <a:stretch/>
        </p:blipFill>
        <p:spPr>
          <a:xfrm>
            <a:off x="749100" y="1087775"/>
            <a:ext cx="2921700" cy="2825700"/>
          </a:xfrm>
          <a:prstGeom prst="rect">
            <a:avLst/>
          </a:prstGeom>
          <a:noFill/>
          <a:ln>
            <a:noFill/>
          </a:ln>
        </p:spPr>
      </p:pic>
      <p:grpSp>
        <p:nvGrpSpPr>
          <p:cNvPr id="327" name="Google Shape;327;p35"/>
          <p:cNvGrpSpPr/>
          <p:nvPr/>
        </p:nvGrpSpPr>
        <p:grpSpPr>
          <a:xfrm flipH="1" rot="10800000">
            <a:off x="749097" y="641138"/>
            <a:ext cx="208551" cy="228115"/>
            <a:chOff x="1348000" y="237300"/>
            <a:chExt cx="4772325" cy="5220025"/>
          </a:xfrm>
        </p:grpSpPr>
        <p:sp>
          <p:nvSpPr>
            <p:cNvPr id="328" name="Google Shape;328;p35"/>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35"/>
          <p:cNvGrpSpPr/>
          <p:nvPr/>
        </p:nvGrpSpPr>
        <p:grpSpPr>
          <a:xfrm flipH="1" rot="10800000">
            <a:off x="3838616" y="1087763"/>
            <a:ext cx="208551" cy="228115"/>
            <a:chOff x="1348000" y="237300"/>
            <a:chExt cx="4772325" cy="5220025"/>
          </a:xfrm>
        </p:grpSpPr>
        <p:sp>
          <p:nvSpPr>
            <p:cNvPr id="331" name="Google Shape;331;p35"/>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5"/>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35"/>
          <p:cNvGrpSpPr/>
          <p:nvPr/>
        </p:nvGrpSpPr>
        <p:grpSpPr>
          <a:xfrm flipH="1" rot="10800000">
            <a:off x="3838616" y="1559738"/>
            <a:ext cx="208551" cy="228115"/>
            <a:chOff x="1348000" y="237300"/>
            <a:chExt cx="4772325" cy="5220025"/>
          </a:xfrm>
        </p:grpSpPr>
        <p:sp>
          <p:nvSpPr>
            <p:cNvPr id="334" name="Google Shape;334;p35"/>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35"/>
          <p:cNvSpPr txBox="1"/>
          <p:nvPr/>
        </p:nvSpPr>
        <p:spPr>
          <a:xfrm>
            <a:off x="4047175" y="1473700"/>
            <a:ext cx="9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Age: 50</a:t>
            </a:r>
            <a:endParaRPr>
              <a:latin typeface="Montserrat"/>
              <a:ea typeface="Montserrat"/>
              <a:cs typeface="Montserrat"/>
              <a:sym typeface="Montserrat"/>
            </a:endParaRPr>
          </a:p>
        </p:txBody>
      </p:sp>
      <p:grpSp>
        <p:nvGrpSpPr>
          <p:cNvPr id="337" name="Google Shape;337;p35"/>
          <p:cNvGrpSpPr/>
          <p:nvPr/>
        </p:nvGrpSpPr>
        <p:grpSpPr>
          <a:xfrm flipH="1" rot="10800000">
            <a:off x="3838616" y="2031713"/>
            <a:ext cx="208551" cy="228115"/>
            <a:chOff x="1348000" y="237300"/>
            <a:chExt cx="4772325" cy="5220025"/>
          </a:xfrm>
        </p:grpSpPr>
        <p:sp>
          <p:nvSpPr>
            <p:cNvPr id="338" name="Google Shape;338;p35"/>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5"/>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35"/>
          <p:cNvSpPr txBox="1"/>
          <p:nvPr/>
        </p:nvSpPr>
        <p:spPr>
          <a:xfrm>
            <a:off x="4047175" y="1945675"/>
            <a:ext cx="339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Family: Divorced, father of one son</a:t>
            </a:r>
            <a:endParaRPr>
              <a:latin typeface="Montserrat"/>
              <a:ea typeface="Montserrat"/>
              <a:cs typeface="Montserrat"/>
              <a:sym typeface="Montserrat"/>
            </a:endParaRPr>
          </a:p>
        </p:txBody>
      </p:sp>
      <p:grpSp>
        <p:nvGrpSpPr>
          <p:cNvPr id="341" name="Google Shape;341;p35"/>
          <p:cNvGrpSpPr/>
          <p:nvPr/>
        </p:nvGrpSpPr>
        <p:grpSpPr>
          <a:xfrm flipH="1" rot="10800000">
            <a:off x="3838616" y="2503688"/>
            <a:ext cx="208551" cy="228115"/>
            <a:chOff x="1348000" y="237300"/>
            <a:chExt cx="4772325" cy="5220025"/>
          </a:xfrm>
        </p:grpSpPr>
        <p:sp>
          <p:nvSpPr>
            <p:cNvPr id="342" name="Google Shape;342;p35"/>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5"/>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35"/>
          <p:cNvSpPr txBox="1"/>
          <p:nvPr/>
        </p:nvSpPr>
        <p:spPr>
          <a:xfrm>
            <a:off x="4047175" y="2417650"/>
            <a:ext cx="169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Job: Electrician</a:t>
            </a:r>
            <a:endParaRPr>
              <a:latin typeface="Montserrat"/>
              <a:ea typeface="Montserrat"/>
              <a:cs typeface="Montserrat"/>
              <a:sym typeface="Montserrat"/>
            </a:endParaRPr>
          </a:p>
        </p:txBody>
      </p:sp>
      <p:sp>
        <p:nvSpPr>
          <p:cNvPr id="345" name="Google Shape;345;p35"/>
          <p:cNvSpPr txBox="1"/>
          <p:nvPr/>
        </p:nvSpPr>
        <p:spPr>
          <a:xfrm>
            <a:off x="4047175" y="1001725"/>
            <a:ext cx="272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Name: António Silva</a:t>
            </a:r>
            <a:endParaRPr>
              <a:latin typeface="Montserrat"/>
              <a:ea typeface="Montserrat"/>
              <a:cs typeface="Montserrat"/>
              <a:sym typeface="Montserrat"/>
            </a:endParaRPr>
          </a:p>
        </p:txBody>
      </p:sp>
      <p:grpSp>
        <p:nvGrpSpPr>
          <p:cNvPr id="346" name="Google Shape;346;p35"/>
          <p:cNvGrpSpPr/>
          <p:nvPr/>
        </p:nvGrpSpPr>
        <p:grpSpPr>
          <a:xfrm flipH="1" rot="10800000">
            <a:off x="3838616" y="2975663"/>
            <a:ext cx="208551" cy="228115"/>
            <a:chOff x="1348000" y="237300"/>
            <a:chExt cx="4772325" cy="5220025"/>
          </a:xfrm>
        </p:grpSpPr>
        <p:sp>
          <p:nvSpPr>
            <p:cNvPr id="347" name="Google Shape;347;p35"/>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5"/>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 name="Google Shape;349;p35"/>
          <p:cNvSpPr txBox="1"/>
          <p:nvPr/>
        </p:nvSpPr>
        <p:spPr>
          <a:xfrm>
            <a:off x="4047175" y="2889625"/>
            <a:ext cx="46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Background: Likes to fix home appliances</a:t>
            </a:r>
            <a:endParaRPr>
              <a:latin typeface="Montserrat"/>
              <a:ea typeface="Montserrat"/>
              <a:cs typeface="Montserrat"/>
              <a:sym typeface="Montserrat"/>
            </a:endParaRPr>
          </a:p>
        </p:txBody>
      </p:sp>
      <p:grpSp>
        <p:nvGrpSpPr>
          <p:cNvPr id="350" name="Google Shape;350;p35"/>
          <p:cNvGrpSpPr/>
          <p:nvPr/>
        </p:nvGrpSpPr>
        <p:grpSpPr>
          <a:xfrm flipH="1" rot="10800000">
            <a:off x="3838616" y="3447638"/>
            <a:ext cx="208551" cy="228115"/>
            <a:chOff x="1348000" y="237300"/>
            <a:chExt cx="4772325" cy="5220025"/>
          </a:xfrm>
        </p:grpSpPr>
        <p:sp>
          <p:nvSpPr>
            <p:cNvPr id="351" name="Google Shape;351;p35"/>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5"/>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35"/>
          <p:cNvSpPr txBox="1"/>
          <p:nvPr/>
        </p:nvSpPr>
        <p:spPr>
          <a:xfrm>
            <a:off x="4047175" y="3361600"/>
            <a:ext cx="25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Motivation and goals</a:t>
            </a:r>
            <a:endParaRPr>
              <a:latin typeface="Montserrat"/>
              <a:ea typeface="Montserrat"/>
              <a:cs typeface="Montserrat"/>
              <a:sym typeface="Montserrat"/>
            </a:endParaRPr>
          </a:p>
        </p:txBody>
      </p:sp>
      <p:sp>
        <p:nvSpPr>
          <p:cNvPr id="354" name="Google Shape;354;p35"/>
          <p:cNvSpPr/>
          <p:nvPr/>
        </p:nvSpPr>
        <p:spPr>
          <a:xfrm rot="10800000">
            <a:off x="4037583" y="3902566"/>
            <a:ext cx="204880" cy="125434"/>
          </a:xfrm>
          <a:custGeom>
            <a:rect b="b" l="l" r="r" t="t"/>
            <a:pathLst>
              <a:path extrusionOk="0" h="104311" w="121771">
                <a:moveTo>
                  <a:pt x="48572" y="1"/>
                </a:moveTo>
                <a:cubicBezTo>
                  <a:pt x="46354" y="1"/>
                  <a:pt x="44135" y="841"/>
                  <a:pt x="42439" y="2521"/>
                </a:cubicBezTo>
                <a:lnTo>
                  <a:pt x="5122" y="39935"/>
                </a:lnTo>
                <a:cubicBezTo>
                  <a:pt x="1860" y="43197"/>
                  <a:pt x="33" y="47601"/>
                  <a:pt x="1" y="52201"/>
                </a:cubicBezTo>
                <a:cubicBezTo>
                  <a:pt x="33" y="56767"/>
                  <a:pt x="1893" y="61138"/>
                  <a:pt x="5122" y="64368"/>
                </a:cubicBezTo>
                <a:lnTo>
                  <a:pt x="42439" y="101783"/>
                </a:lnTo>
                <a:cubicBezTo>
                  <a:pt x="44144" y="103471"/>
                  <a:pt x="46365" y="104311"/>
                  <a:pt x="48584" y="104311"/>
                </a:cubicBezTo>
                <a:cubicBezTo>
                  <a:pt x="50826" y="104311"/>
                  <a:pt x="53065" y="103455"/>
                  <a:pt x="54770" y="101750"/>
                </a:cubicBezTo>
                <a:cubicBezTo>
                  <a:pt x="58129" y="98325"/>
                  <a:pt x="58129" y="92812"/>
                  <a:pt x="54704" y="89420"/>
                </a:cubicBezTo>
                <a:lnTo>
                  <a:pt x="26097" y="60910"/>
                </a:lnTo>
                <a:lnTo>
                  <a:pt x="113094" y="60910"/>
                </a:lnTo>
                <a:cubicBezTo>
                  <a:pt x="117889" y="60910"/>
                  <a:pt x="121771" y="56996"/>
                  <a:pt x="121771" y="52201"/>
                </a:cubicBezTo>
                <a:cubicBezTo>
                  <a:pt x="121771" y="47405"/>
                  <a:pt x="117889" y="43491"/>
                  <a:pt x="113094" y="43491"/>
                </a:cubicBezTo>
                <a:lnTo>
                  <a:pt x="26097" y="43491"/>
                </a:lnTo>
                <a:lnTo>
                  <a:pt x="54704" y="14883"/>
                </a:lnTo>
                <a:cubicBezTo>
                  <a:pt x="58162" y="11491"/>
                  <a:pt x="58162" y="5946"/>
                  <a:pt x="54704" y="2521"/>
                </a:cubicBezTo>
                <a:cubicBezTo>
                  <a:pt x="53008" y="841"/>
                  <a:pt x="50790" y="1"/>
                  <a:pt x="485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5"/>
          <p:cNvSpPr/>
          <p:nvPr/>
        </p:nvSpPr>
        <p:spPr>
          <a:xfrm rot="10800000">
            <a:off x="4037571" y="4269616"/>
            <a:ext cx="204880" cy="125434"/>
          </a:xfrm>
          <a:custGeom>
            <a:rect b="b" l="l" r="r" t="t"/>
            <a:pathLst>
              <a:path extrusionOk="0" h="104311" w="121771">
                <a:moveTo>
                  <a:pt x="48572" y="1"/>
                </a:moveTo>
                <a:cubicBezTo>
                  <a:pt x="46354" y="1"/>
                  <a:pt x="44135" y="841"/>
                  <a:pt x="42439" y="2521"/>
                </a:cubicBezTo>
                <a:lnTo>
                  <a:pt x="5122" y="39935"/>
                </a:lnTo>
                <a:cubicBezTo>
                  <a:pt x="1860" y="43197"/>
                  <a:pt x="33" y="47601"/>
                  <a:pt x="1" y="52201"/>
                </a:cubicBezTo>
                <a:cubicBezTo>
                  <a:pt x="33" y="56767"/>
                  <a:pt x="1893" y="61138"/>
                  <a:pt x="5122" y="64368"/>
                </a:cubicBezTo>
                <a:lnTo>
                  <a:pt x="42439" y="101783"/>
                </a:lnTo>
                <a:cubicBezTo>
                  <a:pt x="44144" y="103471"/>
                  <a:pt x="46365" y="104311"/>
                  <a:pt x="48584" y="104311"/>
                </a:cubicBezTo>
                <a:cubicBezTo>
                  <a:pt x="50826" y="104311"/>
                  <a:pt x="53065" y="103455"/>
                  <a:pt x="54770" y="101750"/>
                </a:cubicBezTo>
                <a:cubicBezTo>
                  <a:pt x="58129" y="98325"/>
                  <a:pt x="58129" y="92812"/>
                  <a:pt x="54704" y="89420"/>
                </a:cubicBezTo>
                <a:lnTo>
                  <a:pt x="26097" y="60910"/>
                </a:lnTo>
                <a:lnTo>
                  <a:pt x="113094" y="60910"/>
                </a:lnTo>
                <a:cubicBezTo>
                  <a:pt x="117889" y="60910"/>
                  <a:pt x="121771" y="56996"/>
                  <a:pt x="121771" y="52201"/>
                </a:cubicBezTo>
                <a:cubicBezTo>
                  <a:pt x="121771" y="47405"/>
                  <a:pt x="117889" y="43491"/>
                  <a:pt x="113094" y="43491"/>
                </a:cubicBezTo>
                <a:lnTo>
                  <a:pt x="26097" y="43491"/>
                </a:lnTo>
                <a:lnTo>
                  <a:pt x="54704" y="14883"/>
                </a:lnTo>
                <a:cubicBezTo>
                  <a:pt x="58162" y="11491"/>
                  <a:pt x="58162" y="5946"/>
                  <a:pt x="54704" y="2521"/>
                </a:cubicBezTo>
                <a:cubicBezTo>
                  <a:pt x="53008" y="841"/>
                  <a:pt x="50790" y="1"/>
                  <a:pt x="485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7" name="Google Shape;357;p35"/>
          <p:cNvSpPr txBox="1"/>
          <p:nvPr/>
        </p:nvSpPr>
        <p:spPr>
          <a:xfrm>
            <a:off x="4242463" y="3765175"/>
            <a:ext cx="254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ontserrat"/>
                <a:ea typeface="Montserrat"/>
                <a:cs typeface="Montserrat"/>
                <a:sym typeface="Montserrat"/>
              </a:rPr>
              <a:t>Make his son happy</a:t>
            </a:r>
            <a:endParaRPr sz="1200">
              <a:latin typeface="Montserrat"/>
              <a:ea typeface="Montserrat"/>
              <a:cs typeface="Montserrat"/>
              <a:sym typeface="Montserrat"/>
            </a:endParaRPr>
          </a:p>
        </p:txBody>
      </p:sp>
      <p:sp>
        <p:nvSpPr>
          <p:cNvPr id="358" name="Google Shape;358;p35"/>
          <p:cNvSpPr txBox="1"/>
          <p:nvPr/>
        </p:nvSpPr>
        <p:spPr>
          <a:xfrm>
            <a:off x="4242450" y="4147700"/>
            <a:ext cx="3397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ontserrat"/>
                <a:ea typeface="Montserrat"/>
                <a:cs typeface="Montserrat"/>
                <a:sym typeface="Montserrat"/>
              </a:rPr>
              <a:t>Control the type of games his son plays</a:t>
            </a:r>
            <a:endParaRPr sz="12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6"/>
          <p:cNvSpPr txBox="1"/>
          <p:nvPr>
            <p:ph type="title"/>
          </p:nvPr>
        </p:nvSpPr>
        <p:spPr>
          <a:xfrm>
            <a:off x="1085252" y="442600"/>
            <a:ext cx="2415300" cy="6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Personas</a:t>
            </a:r>
            <a:endParaRPr>
              <a:solidFill>
                <a:schemeClr val="lt2"/>
              </a:solidFill>
            </a:endParaRPr>
          </a:p>
        </p:txBody>
      </p:sp>
      <p:grpSp>
        <p:nvGrpSpPr>
          <p:cNvPr id="364" name="Google Shape;364;p36"/>
          <p:cNvGrpSpPr/>
          <p:nvPr/>
        </p:nvGrpSpPr>
        <p:grpSpPr>
          <a:xfrm flipH="1" rot="10800000">
            <a:off x="749097" y="641138"/>
            <a:ext cx="208551" cy="228115"/>
            <a:chOff x="1348000" y="237300"/>
            <a:chExt cx="4772325" cy="5220025"/>
          </a:xfrm>
        </p:grpSpPr>
        <p:sp>
          <p:nvSpPr>
            <p:cNvPr id="365" name="Google Shape;365;p36"/>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6"/>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36"/>
          <p:cNvGrpSpPr/>
          <p:nvPr/>
        </p:nvGrpSpPr>
        <p:grpSpPr>
          <a:xfrm flipH="1" rot="10800000">
            <a:off x="3838616" y="1087763"/>
            <a:ext cx="208551" cy="228115"/>
            <a:chOff x="1348000" y="237300"/>
            <a:chExt cx="4772325" cy="5220025"/>
          </a:xfrm>
        </p:grpSpPr>
        <p:sp>
          <p:nvSpPr>
            <p:cNvPr id="368" name="Google Shape;368;p36"/>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36"/>
          <p:cNvGrpSpPr/>
          <p:nvPr/>
        </p:nvGrpSpPr>
        <p:grpSpPr>
          <a:xfrm flipH="1" rot="10800000">
            <a:off x="3838616" y="1559738"/>
            <a:ext cx="208551" cy="228115"/>
            <a:chOff x="1348000" y="237300"/>
            <a:chExt cx="4772325" cy="5220025"/>
          </a:xfrm>
        </p:grpSpPr>
        <p:sp>
          <p:nvSpPr>
            <p:cNvPr id="371" name="Google Shape;371;p36"/>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6"/>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36"/>
          <p:cNvSpPr txBox="1"/>
          <p:nvPr/>
        </p:nvSpPr>
        <p:spPr>
          <a:xfrm>
            <a:off x="4047175" y="1473700"/>
            <a:ext cx="15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Founded</a:t>
            </a:r>
            <a:r>
              <a:rPr lang="en">
                <a:latin typeface="Montserrat"/>
                <a:ea typeface="Montserrat"/>
                <a:cs typeface="Montserrat"/>
                <a:sym typeface="Montserrat"/>
              </a:rPr>
              <a:t>: 1994</a:t>
            </a:r>
            <a:endParaRPr>
              <a:latin typeface="Montserrat"/>
              <a:ea typeface="Montserrat"/>
              <a:cs typeface="Montserrat"/>
              <a:sym typeface="Montserrat"/>
            </a:endParaRPr>
          </a:p>
        </p:txBody>
      </p:sp>
      <p:grpSp>
        <p:nvGrpSpPr>
          <p:cNvPr id="374" name="Google Shape;374;p36"/>
          <p:cNvGrpSpPr/>
          <p:nvPr/>
        </p:nvGrpSpPr>
        <p:grpSpPr>
          <a:xfrm flipH="1" rot="10800000">
            <a:off x="3838616" y="2031713"/>
            <a:ext cx="208551" cy="228115"/>
            <a:chOff x="1348000" y="237300"/>
            <a:chExt cx="4772325" cy="5220025"/>
          </a:xfrm>
        </p:grpSpPr>
        <p:sp>
          <p:nvSpPr>
            <p:cNvPr id="375" name="Google Shape;375;p36"/>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36"/>
          <p:cNvSpPr txBox="1"/>
          <p:nvPr/>
        </p:nvSpPr>
        <p:spPr>
          <a:xfrm>
            <a:off x="4047175" y="1945675"/>
            <a:ext cx="339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Family: 200 employees</a:t>
            </a:r>
            <a:endParaRPr>
              <a:latin typeface="Montserrat"/>
              <a:ea typeface="Montserrat"/>
              <a:cs typeface="Montserrat"/>
              <a:sym typeface="Montserrat"/>
            </a:endParaRPr>
          </a:p>
        </p:txBody>
      </p:sp>
      <p:grpSp>
        <p:nvGrpSpPr>
          <p:cNvPr id="378" name="Google Shape;378;p36"/>
          <p:cNvGrpSpPr/>
          <p:nvPr/>
        </p:nvGrpSpPr>
        <p:grpSpPr>
          <a:xfrm flipH="1" rot="10800000">
            <a:off x="3838616" y="2503688"/>
            <a:ext cx="208551" cy="228115"/>
            <a:chOff x="1348000" y="237300"/>
            <a:chExt cx="4772325" cy="5220025"/>
          </a:xfrm>
        </p:grpSpPr>
        <p:sp>
          <p:nvSpPr>
            <p:cNvPr id="379" name="Google Shape;379;p36"/>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 name="Google Shape;381;p36"/>
          <p:cNvSpPr txBox="1"/>
          <p:nvPr/>
        </p:nvSpPr>
        <p:spPr>
          <a:xfrm>
            <a:off x="4047175" y="2417650"/>
            <a:ext cx="36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Type </a:t>
            </a:r>
            <a:r>
              <a:rPr lang="en">
                <a:latin typeface="Montserrat"/>
                <a:ea typeface="Montserrat"/>
                <a:cs typeface="Montserrat"/>
                <a:sym typeface="Montserrat"/>
              </a:rPr>
              <a:t>of employees:  IT, Marketing, etc</a:t>
            </a:r>
            <a:endParaRPr>
              <a:latin typeface="Montserrat"/>
              <a:ea typeface="Montserrat"/>
              <a:cs typeface="Montserrat"/>
              <a:sym typeface="Montserrat"/>
            </a:endParaRPr>
          </a:p>
        </p:txBody>
      </p:sp>
      <p:sp>
        <p:nvSpPr>
          <p:cNvPr id="382" name="Google Shape;382;p36"/>
          <p:cNvSpPr txBox="1"/>
          <p:nvPr/>
        </p:nvSpPr>
        <p:spPr>
          <a:xfrm>
            <a:off x="4047175" y="1001725"/>
            <a:ext cx="31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Company </a:t>
            </a:r>
            <a:r>
              <a:rPr lang="en">
                <a:latin typeface="Montserrat"/>
                <a:ea typeface="Montserrat"/>
                <a:cs typeface="Montserrat"/>
                <a:sym typeface="Montserrat"/>
              </a:rPr>
              <a:t>Name: DreamHack</a:t>
            </a:r>
            <a:endParaRPr>
              <a:latin typeface="Montserrat"/>
              <a:ea typeface="Montserrat"/>
              <a:cs typeface="Montserrat"/>
              <a:sym typeface="Montserrat"/>
            </a:endParaRPr>
          </a:p>
        </p:txBody>
      </p:sp>
      <p:grpSp>
        <p:nvGrpSpPr>
          <p:cNvPr id="383" name="Google Shape;383;p36"/>
          <p:cNvGrpSpPr/>
          <p:nvPr/>
        </p:nvGrpSpPr>
        <p:grpSpPr>
          <a:xfrm flipH="1" rot="10800000">
            <a:off x="3838616" y="2975663"/>
            <a:ext cx="208551" cy="228115"/>
            <a:chOff x="1348000" y="237300"/>
            <a:chExt cx="4772325" cy="5220025"/>
          </a:xfrm>
        </p:grpSpPr>
        <p:sp>
          <p:nvSpPr>
            <p:cNvPr id="384" name="Google Shape;384;p36"/>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 name="Google Shape;386;p36"/>
          <p:cNvSpPr txBox="1"/>
          <p:nvPr/>
        </p:nvSpPr>
        <p:spPr>
          <a:xfrm>
            <a:off x="4047175" y="2889625"/>
            <a:ext cx="46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Background: Creates games festivals</a:t>
            </a:r>
            <a:endParaRPr>
              <a:latin typeface="Montserrat"/>
              <a:ea typeface="Montserrat"/>
              <a:cs typeface="Montserrat"/>
              <a:sym typeface="Montserrat"/>
            </a:endParaRPr>
          </a:p>
        </p:txBody>
      </p:sp>
      <p:grpSp>
        <p:nvGrpSpPr>
          <p:cNvPr id="387" name="Google Shape;387;p36"/>
          <p:cNvGrpSpPr/>
          <p:nvPr/>
        </p:nvGrpSpPr>
        <p:grpSpPr>
          <a:xfrm flipH="1" rot="10800000">
            <a:off x="3838616" y="3447638"/>
            <a:ext cx="208551" cy="228115"/>
            <a:chOff x="1348000" y="237300"/>
            <a:chExt cx="4772325" cy="5220025"/>
          </a:xfrm>
        </p:grpSpPr>
        <p:sp>
          <p:nvSpPr>
            <p:cNvPr id="388" name="Google Shape;388;p36"/>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6"/>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36"/>
          <p:cNvSpPr txBox="1"/>
          <p:nvPr/>
        </p:nvSpPr>
        <p:spPr>
          <a:xfrm>
            <a:off x="4047175" y="3361600"/>
            <a:ext cx="25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Motivation and goals</a:t>
            </a:r>
            <a:endParaRPr>
              <a:latin typeface="Montserrat"/>
              <a:ea typeface="Montserrat"/>
              <a:cs typeface="Montserrat"/>
              <a:sym typeface="Montserrat"/>
            </a:endParaRPr>
          </a:p>
        </p:txBody>
      </p:sp>
      <p:sp>
        <p:nvSpPr>
          <p:cNvPr id="391" name="Google Shape;391;p36"/>
          <p:cNvSpPr/>
          <p:nvPr/>
        </p:nvSpPr>
        <p:spPr>
          <a:xfrm rot="10800000">
            <a:off x="4061021" y="3863141"/>
            <a:ext cx="204880" cy="125434"/>
          </a:xfrm>
          <a:custGeom>
            <a:rect b="b" l="l" r="r" t="t"/>
            <a:pathLst>
              <a:path extrusionOk="0" h="104311" w="121771">
                <a:moveTo>
                  <a:pt x="48572" y="1"/>
                </a:moveTo>
                <a:cubicBezTo>
                  <a:pt x="46354" y="1"/>
                  <a:pt x="44135" y="841"/>
                  <a:pt x="42439" y="2521"/>
                </a:cubicBezTo>
                <a:lnTo>
                  <a:pt x="5122" y="39935"/>
                </a:lnTo>
                <a:cubicBezTo>
                  <a:pt x="1860" y="43197"/>
                  <a:pt x="33" y="47601"/>
                  <a:pt x="1" y="52201"/>
                </a:cubicBezTo>
                <a:cubicBezTo>
                  <a:pt x="33" y="56767"/>
                  <a:pt x="1893" y="61138"/>
                  <a:pt x="5122" y="64368"/>
                </a:cubicBezTo>
                <a:lnTo>
                  <a:pt x="42439" y="101783"/>
                </a:lnTo>
                <a:cubicBezTo>
                  <a:pt x="44144" y="103471"/>
                  <a:pt x="46365" y="104311"/>
                  <a:pt x="48584" y="104311"/>
                </a:cubicBezTo>
                <a:cubicBezTo>
                  <a:pt x="50826" y="104311"/>
                  <a:pt x="53065" y="103455"/>
                  <a:pt x="54770" y="101750"/>
                </a:cubicBezTo>
                <a:cubicBezTo>
                  <a:pt x="58129" y="98325"/>
                  <a:pt x="58129" y="92812"/>
                  <a:pt x="54704" y="89420"/>
                </a:cubicBezTo>
                <a:lnTo>
                  <a:pt x="26097" y="60910"/>
                </a:lnTo>
                <a:lnTo>
                  <a:pt x="113094" y="60910"/>
                </a:lnTo>
                <a:cubicBezTo>
                  <a:pt x="117889" y="60910"/>
                  <a:pt x="121771" y="56996"/>
                  <a:pt x="121771" y="52201"/>
                </a:cubicBezTo>
                <a:cubicBezTo>
                  <a:pt x="121771" y="47405"/>
                  <a:pt x="117889" y="43491"/>
                  <a:pt x="113094" y="43491"/>
                </a:cubicBezTo>
                <a:lnTo>
                  <a:pt x="26097" y="43491"/>
                </a:lnTo>
                <a:lnTo>
                  <a:pt x="54704" y="14883"/>
                </a:lnTo>
                <a:cubicBezTo>
                  <a:pt x="58162" y="11491"/>
                  <a:pt x="58162" y="5946"/>
                  <a:pt x="54704" y="2521"/>
                </a:cubicBezTo>
                <a:cubicBezTo>
                  <a:pt x="53008" y="841"/>
                  <a:pt x="50790" y="1"/>
                  <a:pt x="485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rot="10800000">
            <a:off x="4061021" y="4211841"/>
            <a:ext cx="204880" cy="125434"/>
          </a:xfrm>
          <a:custGeom>
            <a:rect b="b" l="l" r="r" t="t"/>
            <a:pathLst>
              <a:path extrusionOk="0" h="104311" w="121771">
                <a:moveTo>
                  <a:pt x="48572" y="1"/>
                </a:moveTo>
                <a:cubicBezTo>
                  <a:pt x="46354" y="1"/>
                  <a:pt x="44135" y="841"/>
                  <a:pt x="42439" y="2521"/>
                </a:cubicBezTo>
                <a:lnTo>
                  <a:pt x="5122" y="39935"/>
                </a:lnTo>
                <a:cubicBezTo>
                  <a:pt x="1860" y="43197"/>
                  <a:pt x="33" y="47601"/>
                  <a:pt x="1" y="52201"/>
                </a:cubicBezTo>
                <a:cubicBezTo>
                  <a:pt x="33" y="56767"/>
                  <a:pt x="1893" y="61138"/>
                  <a:pt x="5122" y="64368"/>
                </a:cubicBezTo>
                <a:lnTo>
                  <a:pt x="42439" y="101783"/>
                </a:lnTo>
                <a:cubicBezTo>
                  <a:pt x="44144" y="103471"/>
                  <a:pt x="46365" y="104311"/>
                  <a:pt x="48584" y="104311"/>
                </a:cubicBezTo>
                <a:cubicBezTo>
                  <a:pt x="50826" y="104311"/>
                  <a:pt x="53065" y="103455"/>
                  <a:pt x="54770" y="101750"/>
                </a:cubicBezTo>
                <a:cubicBezTo>
                  <a:pt x="58129" y="98325"/>
                  <a:pt x="58129" y="92812"/>
                  <a:pt x="54704" y="89420"/>
                </a:cubicBezTo>
                <a:lnTo>
                  <a:pt x="26097" y="60910"/>
                </a:lnTo>
                <a:lnTo>
                  <a:pt x="113094" y="60910"/>
                </a:lnTo>
                <a:cubicBezTo>
                  <a:pt x="117889" y="60910"/>
                  <a:pt x="121771" y="56996"/>
                  <a:pt x="121771" y="52201"/>
                </a:cubicBezTo>
                <a:cubicBezTo>
                  <a:pt x="121771" y="47405"/>
                  <a:pt x="117889" y="43491"/>
                  <a:pt x="113094" y="43491"/>
                </a:cubicBezTo>
                <a:lnTo>
                  <a:pt x="26097" y="43491"/>
                </a:lnTo>
                <a:lnTo>
                  <a:pt x="54704" y="14883"/>
                </a:lnTo>
                <a:cubicBezTo>
                  <a:pt x="58162" y="11491"/>
                  <a:pt x="58162" y="5946"/>
                  <a:pt x="54704" y="2521"/>
                </a:cubicBezTo>
                <a:cubicBezTo>
                  <a:pt x="53008" y="841"/>
                  <a:pt x="50790" y="1"/>
                  <a:pt x="485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94" name="Google Shape;394;p36"/>
          <p:cNvPicPr preferRelativeResize="0"/>
          <p:nvPr/>
        </p:nvPicPr>
        <p:blipFill>
          <a:blip r:embed="rId3">
            <a:alphaModFix/>
          </a:blip>
          <a:stretch>
            <a:fillRect/>
          </a:stretch>
        </p:blipFill>
        <p:spPr>
          <a:xfrm>
            <a:off x="749100" y="2130525"/>
            <a:ext cx="2921700" cy="974439"/>
          </a:xfrm>
          <a:prstGeom prst="rect">
            <a:avLst/>
          </a:prstGeom>
          <a:noFill/>
          <a:ln>
            <a:noFill/>
          </a:ln>
        </p:spPr>
      </p:pic>
      <p:sp>
        <p:nvSpPr>
          <p:cNvPr id="395" name="Google Shape;395;p36"/>
          <p:cNvSpPr txBox="1"/>
          <p:nvPr/>
        </p:nvSpPr>
        <p:spPr>
          <a:xfrm>
            <a:off x="4265888" y="3741213"/>
            <a:ext cx="254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ontserrat"/>
                <a:ea typeface="Montserrat"/>
                <a:cs typeface="Montserrat"/>
                <a:sym typeface="Montserrat"/>
              </a:rPr>
              <a:t>Organize a gaming event</a:t>
            </a:r>
            <a:endParaRPr sz="1200">
              <a:latin typeface="Montserrat"/>
              <a:ea typeface="Montserrat"/>
              <a:cs typeface="Montserrat"/>
              <a:sym typeface="Montserrat"/>
            </a:endParaRPr>
          </a:p>
        </p:txBody>
      </p:sp>
      <p:sp>
        <p:nvSpPr>
          <p:cNvPr id="396" name="Google Shape;396;p36"/>
          <p:cNvSpPr txBox="1"/>
          <p:nvPr/>
        </p:nvSpPr>
        <p:spPr>
          <a:xfrm>
            <a:off x="4265900" y="4089925"/>
            <a:ext cx="370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ontserrat"/>
                <a:ea typeface="Montserrat"/>
                <a:cs typeface="Montserrat"/>
                <a:sym typeface="Montserrat"/>
              </a:rPr>
              <a:t>Make sure everyone has a copy of the game</a:t>
            </a:r>
            <a:endParaRPr sz="12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7"/>
          <p:cNvSpPr/>
          <p:nvPr/>
        </p:nvSpPr>
        <p:spPr>
          <a:xfrm>
            <a:off x="6875538" y="1729494"/>
            <a:ext cx="760500" cy="760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7"/>
          <p:cNvSpPr/>
          <p:nvPr/>
        </p:nvSpPr>
        <p:spPr>
          <a:xfrm>
            <a:off x="4191750" y="1729494"/>
            <a:ext cx="760500" cy="760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7"/>
          <p:cNvSpPr/>
          <p:nvPr/>
        </p:nvSpPr>
        <p:spPr>
          <a:xfrm>
            <a:off x="1507950" y="1729494"/>
            <a:ext cx="760500" cy="760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7"/>
          <p:cNvSpPr txBox="1"/>
          <p:nvPr>
            <p:ph idx="6" type="title"/>
          </p:nvPr>
        </p:nvSpPr>
        <p:spPr>
          <a:xfrm>
            <a:off x="2015625" y="683400"/>
            <a:ext cx="5112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Usage  </a:t>
            </a:r>
            <a:r>
              <a:rPr lang="en">
                <a:solidFill>
                  <a:schemeClr val="lt2"/>
                </a:solidFill>
              </a:rPr>
              <a:t>Scenarios</a:t>
            </a:r>
            <a:endParaRPr>
              <a:solidFill>
                <a:schemeClr val="lt2"/>
              </a:solidFill>
            </a:endParaRPr>
          </a:p>
        </p:txBody>
      </p:sp>
      <p:sp>
        <p:nvSpPr>
          <p:cNvPr id="405" name="Google Shape;405;p37"/>
          <p:cNvSpPr txBox="1"/>
          <p:nvPr>
            <p:ph type="title"/>
          </p:nvPr>
        </p:nvSpPr>
        <p:spPr>
          <a:xfrm>
            <a:off x="1018850" y="2603075"/>
            <a:ext cx="1738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Teen</a:t>
            </a:r>
            <a:endParaRPr/>
          </a:p>
        </p:txBody>
      </p:sp>
      <p:sp>
        <p:nvSpPr>
          <p:cNvPr id="406" name="Google Shape;406;p37"/>
          <p:cNvSpPr txBox="1"/>
          <p:nvPr>
            <p:ph idx="1" type="subTitle"/>
          </p:nvPr>
        </p:nvSpPr>
        <p:spPr>
          <a:xfrm>
            <a:off x="721450" y="3204775"/>
            <a:ext cx="2336400" cy="9636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t>R</a:t>
            </a:r>
            <a:r>
              <a:rPr lang="en"/>
              <a:t>egular young gamer that wants to buy a new game with the expectable low effort.</a:t>
            </a:r>
            <a:endParaRPr/>
          </a:p>
        </p:txBody>
      </p:sp>
      <p:sp>
        <p:nvSpPr>
          <p:cNvPr id="407" name="Google Shape;407;p37"/>
          <p:cNvSpPr txBox="1"/>
          <p:nvPr>
            <p:ph idx="2" type="title"/>
          </p:nvPr>
        </p:nvSpPr>
        <p:spPr>
          <a:xfrm>
            <a:off x="3702600" y="2603075"/>
            <a:ext cx="1738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Father</a:t>
            </a:r>
            <a:endParaRPr/>
          </a:p>
        </p:txBody>
      </p:sp>
      <p:sp>
        <p:nvSpPr>
          <p:cNvPr id="408" name="Google Shape;408;p37"/>
          <p:cNvSpPr txBox="1"/>
          <p:nvPr>
            <p:ph idx="3" type="subTitle"/>
          </p:nvPr>
        </p:nvSpPr>
        <p:spPr>
          <a:xfrm>
            <a:off x="3395600" y="3238175"/>
            <a:ext cx="2336400" cy="9636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t>Father choosing and buying a game to offer it to his child that is aged appropriate.</a:t>
            </a:r>
            <a:endParaRPr/>
          </a:p>
        </p:txBody>
      </p:sp>
      <p:sp>
        <p:nvSpPr>
          <p:cNvPr id="409" name="Google Shape;409;p37"/>
          <p:cNvSpPr txBox="1"/>
          <p:nvPr>
            <p:ph idx="4" type="title"/>
          </p:nvPr>
        </p:nvSpPr>
        <p:spPr>
          <a:xfrm>
            <a:off x="6386400" y="2603075"/>
            <a:ext cx="1738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Company</a:t>
            </a:r>
            <a:endParaRPr/>
          </a:p>
        </p:txBody>
      </p:sp>
      <p:sp>
        <p:nvSpPr>
          <p:cNvPr id="410" name="Google Shape;410;p37"/>
          <p:cNvSpPr txBox="1"/>
          <p:nvPr>
            <p:ph idx="5" type="subTitle"/>
          </p:nvPr>
        </p:nvSpPr>
        <p:spPr>
          <a:xfrm>
            <a:off x="6061550" y="3317850"/>
            <a:ext cx="2336400" cy="10158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t>Company that wants to promote a LAN party by making an advertise in the website.</a:t>
            </a:r>
            <a:endParaRPr/>
          </a:p>
          <a:p>
            <a:pPr indent="0" lvl="0" marL="0" rtl="0" algn="l">
              <a:spcBef>
                <a:spcPts val="0"/>
              </a:spcBef>
              <a:spcAft>
                <a:spcPts val="0"/>
              </a:spcAft>
              <a:buNone/>
            </a:pPr>
            <a:r>
              <a:t/>
            </a:r>
            <a:endParaRPr/>
          </a:p>
        </p:txBody>
      </p:sp>
      <p:grpSp>
        <p:nvGrpSpPr>
          <p:cNvPr id="411" name="Google Shape;411;p37"/>
          <p:cNvGrpSpPr/>
          <p:nvPr/>
        </p:nvGrpSpPr>
        <p:grpSpPr>
          <a:xfrm flipH="1" rot="10800000">
            <a:off x="1807073" y="859675"/>
            <a:ext cx="208551" cy="228115"/>
            <a:chOff x="1348000" y="237300"/>
            <a:chExt cx="4772325" cy="5220025"/>
          </a:xfrm>
        </p:grpSpPr>
        <p:sp>
          <p:nvSpPr>
            <p:cNvPr id="412" name="Google Shape;412;p37"/>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7"/>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37"/>
          <p:cNvGrpSpPr/>
          <p:nvPr/>
        </p:nvGrpSpPr>
        <p:grpSpPr>
          <a:xfrm flipH="1">
            <a:off x="7128522" y="855688"/>
            <a:ext cx="161782" cy="228115"/>
            <a:chOff x="1348000" y="237300"/>
            <a:chExt cx="4772325" cy="5220025"/>
          </a:xfrm>
        </p:grpSpPr>
        <p:sp>
          <p:nvSpPr>
            <p:cNvPr id="415" name="Google Shape;415;p37"/>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7"/>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7" name="Google Shape;417;p37"/>
          <p:cNvCxnSpPr/>
          <p:nvPr/>
        </p:nvCxnSpPr>
        <p:spPr>
          <a:xfrm>
            <a:off x="3226718" y="2603075"/>
            <a:ext cx="0" cy="1425600"/>
          </a:xfrm>
          <a:prstGeom prst="straightConnector1">
            <a:avLst/>
          </a:prstGeom>
          <a:noFill/>
          <a:ln cap="flat" cmpd="sng" w="9525">
            <a:solidFill>
              <a:schemeClr val="dk1"/>
            </a:solidFill>
            <a:prstDash val="solid"/>
            <a:round/>
            <a:headEnd len="med" w="med" type="none"/>
            <a:tailEnd len="med" w="med" type="none"/>
          </a:ln>
        </p:spPr>
      </p:cxnSp>
      <p:cxnSp>
        <p:nvCxnSpPr>
          <p:cNvPr id="418" name="Google Shape;418;p37"/>
          <p:cNvCxnSpPr/>
          <p:nvPr/>
        </p:nvCxnSpPr>
        <p:spPr>
          <a:xfrm>
            <a:off x="5900868" y="2603075"/>
            <a:ext cx="0" cy="1425600"/>
          </a:xfrm>
          <a:prstGeom prst="straightConnector1">
            <a:avLst/>
          </a:prstGeom>
          <a:noFill/>
          <a:ln cap="flat" cmpd="sng" w="9525">
            <a:solidFill>
              <a:schemeClr val="dk1"/>
            </a:solidFill>
            <a:prstDash val="solid"/>
            <a:round/>
            <a:headEnd len="med" w="med" type="none"/>
            <a:tailEnd len="med" w="med" type="none"/>
          </a:ln>
        </p:spPr>
      </p:cxnSp>
      <p:sp>
        <p:nvSpPr>
          <p:cNvPr id="419" name="Google Shape;419;p37"/>
          <p:cNvSpPr/>
          <p:nvPr/>
        </p:nvSpPr>
        <p:spPr>
          <a:xfrm flipH="1">
            <a:off x="734120" y="2777608"/>
            <a:ext cx="208533" cy="178633"/>
          </a:xfrm>
          <a:custGeom>
            <a:rect b="b" l="l" r="r" t="t"/>
            <a:pathLst>
              <a:path extrusionOk="0" h="104311" w="121771">
                <a:moveTo>
                  <a:pt x="48572" y="1"/>
                </a:moveTo>
                <a:cubicBezTo>
                  <a:pt x="46354" y="1"/>
                  <a:pt x="44135" y="841"/>
                  <a:pt x="42439" y="2521"/>
                </a:cubicBezTo>
                <a:lnTo>
                  <a:pt x="5122" y="39935"/>
                </a:lnTo>
                <a:cubicBezTo>
                  <a:pt x="1860" y="43197"/>
                  <a:pt x="33" y="47601"/>
                  <a:pt x="1" y="52201"/>
                </a:cubicBezTo>
                <a:cubicBezTo>
                  <a:pt x="33" y="56767"/>
                  <a:pt x="1893" y="61138"/>
                  <a:pt x="5122" y="64368"/>
                </a:cubicBezTo>
                <a:lnTo>
                  <a:pt x="42439" y="101783"/>
                </a:lnTo>
                <a:cubicBezTo>
                  <a:pt x="44144" y="103471"/>
                  <a:pt x="46365" y="104311"/>
                  <a:pt x="48584" y="104311"/>
                </a:cubicBezTo>
                <a:cubicBezTo>
                  <a:pt x="50826" y="104311"/>
                  <a:pt x="53065" y="103455"/>
                  <a:pt x="54770" y="101750"/>
                </a:cubicBezTo>
                <a:cubicBezTo>
                  <a:pt x="58129" y="98325"/>
                  <a:pt x="58129" y="92812"/>
                  <a:pt x="54704" y="89420"/>
                </a:cubicBezTo>
                <a:lnTo>
                  <a:pt x="26097" y="60910"/>
                </a:lnTo>
                <a:lnTo>
                  <a:pt x="113094" y="60910"/>
                </a:lnTo>
                <a:cubicBezTo>
                  <a:pt x="117889" y="60910"/>
                  <a:pt x="121771" y="56996"/>
                  <a:pt x="121771" y="52201"/>
                </a:cubicBezTo>
                <a:cubicBezTo>
                  <a:pt x="121771" y="47405"/>
                  <a:pt x="117889" y="43491"/>
                  <a:pt x="113094" y="43491"/>
                </a:cubicBezTo>
                <a:lnTo>
                  <a:pt x="26097" y="43491"/>
                </a:lnTo>
                <a:lnTo>
                  <a:pt x="54704" y="14883"/>
                </a:lnTo>
                <a:cubicBezTo>
                  <a:pt x="58162" y="11491"/>
                  <a:pt x="58162" y="5946"/>
                  <a:pt x="54704" y="2521"/>
                </a:cubicBezTo>
                <a:cubicBezTo>
                  <a:pt x="53008" y="841"/>
                  <a:pt x="50790" y="1"/>
                  <a:pt x="485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7"/>
          <p:cNvSpPr/>
          <p:nvPr/>
        </p:nvSpPr>
        <p:spPr>
          <a:xfrm flipH="1">
            <a:off x="3417870" y="2777608"/>
            <a:ext cx="208533" cy="178633"/>
          </a:xfrm>
          <a:custGeom>
            <a:rect b="b" l="l" r="r" t="t"/>
            <a:pathLst>
              <a:path extrusionOk="0" h="104311" w="121771">
                <a:moveTo>
                  <a:pt x="48572" y="1"/>
                </a:moveTo>
                <a:cubicBezTo>
                  <a:pt x="46354" y="1"/>
                  <a:pt x="44135" y="841"/>
                  <a:pt x="42439" y="2521"/>
                </a:cubicBezTo>
                <a:lnTo>
                  <a:pt x="5122" y="39935"/>
                </a:lnTo>
                <a:cubicBezTo>
                  <a:pt x="1860" y="43197"/>
                  <a:pt x="33" y="47601"/>
                  <a:pt x="1" y="52201"/>
                </a:cubicBezTo>
                <a:cubicBezTo>
                  <a:pt x="33" y="56767"/>
                  <a:pt x="1893" y="61138"/>
                  <a:pt x="5122" y="64368"/>
                </a:cubicBezTo>
                <a:lnTo>
                  <a:pt x="42439" y="101783"/>
                </a:lnTo>
                <a:cubicBezTo>
                  <a:pt x="44144" y="103471"/>
                  <a:pt x="46365" y="104311"/>
                  <a:pt x="48584" y="104311"/>
                </a:cubicBezTo>
                <a:cubicBezTo>
                  <a:pt x="50826" y="104311"/>
                  <a:pt x="53065" y="103455"/>
                  <a:pt x="54770" y="101750"/>
                </a:cubicBezTo>
                <a:cubicBezTo>
                  <a:pt x="58129" y="98325"/>
                  <a:pt x="58129" y="92812"/>
                  <a:pt x="54704" y="89420"/>
                </a:cubicBezTo>
                <a:lnTo>
                  <a:pt x="26097" y="60910"/>
                </a:lnTo>
                <a:lnTo>
                  <a:pt x="113094" y="60910"/>
                </a:lnTo>
                <a:cubicBezTo>
                  <a:pt x="117889" y="60910"/>
                  <a:pt x="121771" y="56996"/>
                  <a:pt x="121771" y="52201"/>
                </a:cubicBezTo>
                <a:cubicBezTo>
                  <a:pt x="121771" y="47405"/>
                  <a:pt x="117889" y="43491"/>
                  <a:pt x="113094" y="43491"/>
                </a:cubicBezTo>
                <a:lnTo>
                  <a:pt x="26097" y="43491"/>
                </a:lnTo>
                <a:lnTo>
                  <a:pt x="54704" y="14883"/>
                </a:lnTo>
                <a:cubicBezTo>
                  <a:pt x="58162" y="11491"/>
                  <a:pt x="58162" y="5946"/>
                  <a:pt x="54704" y="2521"/>
                </a:cubicBezTo>
                <a:cubicBezTo>
                  <a:pt x="53008" y="841"/>
                  <a:pt x="50790" y="1"/>
                  <a:pt x="485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7"/>
          <p:cNvSpPr/>
          <p:nvPr/>
        </p:nvSpPr>
        <p:spPr>
          <a:xfrm flipH="1">
            <a:off x="6101620" y="2777608"/>
            <a:ext cx="208533" cy="178633"/>
          </a:xfrm>
          <a:custGeom>
            <a:rect b="b" l="l" r="r" t="t"/>
            <a:pathLst>
              <a:path extrusionOk="0" h="104311" w="121771">
                <a:moveTo>
                  <a:pt x="48572" y="1"/>
                </a:moveTo>
                <a:cubicBezTo>
                  <a:pt x="46354" y="1"/>
                  <a:pt x="44135" y="841"/>
                  <a:pt x="42439" y="2521"/>
                </a:cubicBezTo>
                <a:lnTo>
                  <a:pt x="5122" y="39935"/>
                </a:lnTo>
                <a:cubicBezTo>
                  <a:pt x="1860" y="43197"/>
                  <a:pt x="33" y="47601"/>
                  <a:pt x="1" y="52201"/>
                </a:cubicBezTo>
                <a:cubicBezTo>
                  <a:pt x="33" y="56767"/>
                  <a:pt x="1893" y="61138"/>
                  <a:pt x="5122" y="64368"/>
                </a:cubicBezTo>
                <a:lnTo>
                  <a:pt x="42439" y="101783"/>
                </a:lnTo>
                <a:cubicBezTo>
                  <a:pt x="44144" y="103471"/>
                  <a:pt x="46365" y="104311"/>
                  <a:pt x="48584" y="104311"/>
                </a:cubicBezTo>
                <a:cubicBezTo>
                  <a:pt x="50826" y="104311"/>
                  <a:pt x="53065" y="103455"/>
                  <a:pt x="54770" y="101750"/>
                </a:cubicBezTo>
                <a:cubicBezTo>
                  <a:pt x="58129" y="98325"/>
                  <a:pt x="58129" y="92812"/>
                  <a:pt x="54704" y="89420"/>
                </a:cubicBezTo>
                <a:lnTo>
                  <a:pt x="26097" y="60910"/>
                </a:lnTo>
                <a:lnTo>
                  <a:pt x="113094" y="60910"/>
                </a:lnTo>
                <a:cubicBezTo>
                  <a:pt x="117889" y="60910"/>
                  <a:pt x="121771" y="56996"/>
                  <a:pt x="121771" y="52201"/>
                </a:cubicBezTo>
                <a:cubicBezTo>
                  <a:pt x="121771" y="47405"/>
                  <a:pt x="117889" y="43491"/>
                  <a:pt x="113094" y="43491"/>
                </a:cubicBezTo>
                <a:lnTo>
                  <a:pt x="26097" y="43491"/>
                </a:lnTo>
                <a:lnTo>
                  <a:pt x="54704" y="14883"/>
                </a:lnTo>
                <a:cubicBezTo>
                  <a:pt x="58162" y="11491"/>
                  <a:pt x="58162" y="5946"/>
                  <a:pt x="54704" y="2521"/>
                </a:cubicBezTo>
                <a:cubicBezTo>
                  <a:pt x="53008" y="841"/>
                  <a:pt x="50790" y="1"/>
                  <a:pt x="485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37"/>
          <p:cNvGrpSpPr/>
          <p:nvPr/>
        </p:nvGrpSpPr>
        <p:grpSpPr>
          <a:xfrm>
            <a:off x="1732737" y="1930603"/>
            <a:ext cx="357226" cy="357367"/>
            <a:chOff x="-55987225" y="3591025"/>
            <a:chExt cx="317450" cy="317575"/>
          </a:xfrm>
        </p:grpSpPr>
        <p:sp>
          <p:nvSpPr>
            <p:cNvPr id="423" name="Google Shape;423;p37"/>
            <p:cNvSpPr/>
            <p:nvPr/>
          </p:nvSpPr>
          <p:spPr>
            <a:xfrm>
              <a:off x="-55950200" y="3740025"/>
              <a:ext cx="204800" cy="168575"/>
            </a:xfrm>
            <a:custGeom>
              <a:rect b="b" l="l" r="r" t="t"/>
              <a:pathLst>
                <a:path extrusionOk="0" h="6743" w="8192">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p:nvPr/>
          </p:nvSpPr>
          <p:spPr>
            <a:xfrm>
              <a:off x="-55875375" y="3703000"/>
              <a:ext cx="55950" cy="17350"/>
            </a:xfrm>
            <a:custGeom>
              <a:rect b="b" l="l" r="r" t="t"/>
              <a:pathLst>
                <a:path extrusionOk="0" h="694" w="2238">
                  <a:moveTo>
                    <a:pt x="347" y="0"/>
                  </a:moveTo>
                  <a:cubicBezTo>
                    <a:pt x="158" y="0"/>
                    <a:pt x="1" y="158"/>
                    <a:pt x="1" y="347"/>
                  </a:cubicBezTo>
                  <a:lnTo>
                    <a:pt x="1" y="694"/>
                  </a:lnTo>
                  <a:lnTo>
                    <a:pt x="2238" y="694"/>
                  </a:lnTo>
                  <a:lnTo>
                    <a:pt x="2238" y="347"/>
                  </a:lnTo>
                  <a:cubicBezTo>
                    <a:pt x="2238" y="158"/>
                    <a:pt x="2080" y="0"/>
                    <a:pt x="1859" y="0"/>
                  </a:cubicBez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p:nvPr/>
          </p:nvSpPr>
          <p:spPr>
            <a:xfrm>
              <a:off x="-55987225" y="3746325"/>
              <a:ext cx="18150" cy="63825"/>
            </a:xfrm>
            <a:custGeom>
              <a:rect b="b" l="l" r="r" t="t"/>
              <a:pathLst>
                <a:path extrusionOk="0" h="2553" w="726">
                  <a:moveTo>
                    <a:pt x="726" y="0"/>
                  </a:moveTo>
                  <a:cubicBezTo>
                    <a:pt x="253" y="221"/>
                    <a:pt x="1" y="693"/>
                    <a:pt x="1" y="1260"/>
                  </a:cubicBezTo>
                  <a:cubicBezTo>
                    <a:pt x="1" y="1796"/>
                    <a:pt x="316" y="2269"/>
                    <a:pt x="726" y="2552"/>
                  </a:cubicBezTo>
                  <a:lnTo>
                    <a:pt x="726" y="0"/>
                  </a:ln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7"/>
            <p:cNvSpPr/>
            <p:nvPr/>
          </p:nvSpPr>
          <p:spPr>
            <a:xfrm>
              <a:off x="-55725725" y="3745525"/>
              <a:ext cx="18925" cy="63825"/>
            </a:xfrm>
            <a:custGeom>
              <a:rect b="b" l="l" r="r" t="t"/>
              <a:pathLst>
                <a:path extrusionOk="0" h="2553" w="757">
                  <a:moveTo>
                    <a:pt x="1" y="1"/>
                  </a:moveTo>
                  <a:lnTo>
                    <a:pt x="1" y="2553"/>
                  </a:lnTo>
                  <a:cubicBezTo>
                    <a:pt x="442" y="2269"/>
                    <a:pt x="757" y="1796"/>
                    <a:pt x="757" y="1229"/>
                  </a:cubicBezTo>
                  <a:cubicBezTo>
                    <a:pt x="757" y="725"/>
                    <a:pt x="442" y="253"/>
                    <a:pt x="1" y="1"/>
                  </a:cubicBez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7"/>
            <p:cNvSpPr/>
            <p:nvPr/>
          </p:nvSpPr>
          <p:spPr>
            <a:xfrm>
              <a:off x="-55967525" y="3591025"/>
              <a:ext cx="297750" cy="131700"/>
            </a:xfrm>
            <a:custGeom>
              <a:rect b="b" l="l" r="r" t="t"/>
              <a:pathLst>
                <a:path extrusionOk="0" h="5268" w="1191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37"/>
          <p:cNvGrpSpPr/>
          <p:nvPr/>
        </p:nvGrpSpPr>
        <p:grpSpPr>
          <a:xfrm>
            <a:off x="4414663" y="1929801"/>
            <a:ext cx="314662" cy="358971"/>
            <a:chOff x="-54793175" y="3198925"/>
            <a:chExt cx="279625" cy="319000"/>
          </a:xfrm>
        </p:grpSpPr>
        <p:sp>
          <p:nvSpPr>
            <p:cNvPr id="429" name="Google Shape;429;p37"/>
            <p:cNvSpPr/>
            <p:nvPr/>
          </p:nvSpPr>
          <p:spPr>
            <a:xfrm>
              <a:off x="-54532475" y="3354075"/>
              <a:ext cx="18925" cy="60675"/>
            </a:xfrm>
            <a:custGeom>
              <a:rect b="b" l="l" r="r" t="t"/>
              <a:pathLst>
                <a:path extrusionOk="0" h="2427" w="757">
                  <a:moveTo>
                    <a:pt x="1" y="1"/>
                  </a:moveTo>
                  <a:lnTo>
                    <a:pt x="1" y="788"/>
                  </a:lnTo>
                  <a:cubicBezTo>
                    <a:pt x="158" y="1355"/>
                    <a:pt x="190" y="1891"/>
                    <a:pt x="190" y="2427"/>
                  </a:cubicBezTo>
                  <a:cubicBezTo>
                    <a:pt x="505" y="2143"/>
                    <a:pt x="757" y="1734"/>
                    <a:pt x="757" y="1261"/>
                  </a:cubicBezTo>
                  <a:cubicBezTo>
                    <a:pt x="757" y="725"/>
                    <a:pt x="473" y="253"/>
                    <a:pt x="1" y="1"/>
                  </a:cubicBez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54793175" y="3198925"/>
              <a:ext cx="97675" cy="126050"/>
            </a:xfrm>
            <a:custGeom>
              <a:rect b="b" l="l" r="r" t="t"/>
              <a:pathLst>
                <a:path extrusionOk="0" h="5042" w="3907">
                  <a:moveTo>
                    <a:pt x="2993" y="0"/>
                  </a:moveTo>
                  <a:cubicBezTo>
                    <a:pt x="2426" y="0"/>
                    <a:pt x="1954" y="315"/>
                    <a:pt x="1702" y="756"/>
                  </a:cubicBezTo>
                  <a:cubicBezTo>
                    <a:pt x="1632" y="746"/>
                    <a:pt x="1562" y="742"/>
                    <a:pt x="1494" y="742"/>
                  </a:cubicBezTo>
                  <a:cubicBezTo>
                    <a:pt x="695" y="742"/>
                    <a:pt x="0" y="1396"/>
                    <a:pt x="0" y="2237"/>
                  </a:cubicBezTo>
                  <a:cubicBezTo>
                    <a:pt x="0" y="2521"/>
                    <a:pt x="63" y="2741"/>
                    <a:pt x="190" y="2993"/>
                  </a:cubicBezTo>
                  <a:cubicBezTo>
                    <a:pt x="63" y="3214"/>
                    <a:pt x="0" y="3466"/>
                    <a:pt x="0" y="3749"/>
                  </a:cubicBezTo>
                  <a:cubicBezTo>
                    <a:pt x="0" y="4285"/>
                    <a:pt x="316" y="4758"/>
                    <a:pt x="757" y="5041"/>
                  </a:cubicBezTo>
                  <a:lnTo>
                    <a:pt x="757" y="4852"/>
                  </a:lnTo>
                  <a:cubicBezTo>
                    <a:pt x="757" y="2804"/>
                    <a:pt x="2048" y="1008"/>
                    <a:pt x="3907" y="315"/>
                  </a:cubicBezTo>
                  <a:cubicBezTo>
                    <a:pt x="3655" y="126"/>
                    <a:pt x="3340" y="0"/>
                    <a:pt x="2993" y="0"/>
                  </a:cubicBez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p:nvPr/>
          </p:nvSpPr>
          <p:spPr>
            <a:xfrm>
              <a:off x="-54624625" y="3349350"/>
              <a:ext cx="55150" cy="55175"/>
            </a:xfrm>
            <a:custGeom>
              <a:rect b="b" l="l" r="r" t="t"/>
              <a:pathLst>
                <a:path extrusionOk="0" h="2207" w="2206">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54737250" y="3349350"/>
              <a:ext cx="55150" cy="55175"/>
            </a:xfrm>
            <a:custGeom>
              <a:rect b="b" l="l" r="r" t="t"/>
              <a:pathLst>
                <a:path extrusionOk="0" h="2207" w="2206">
                  <a:moveTo>
                    <a:pt x="1103" y="1"/>
                  </a:moveTo>
                  <a:cubicBezTo>
                    <a:pt x="504" y="1"/>
                    <a:pt x="0" y="505"/>
                    <a:pt x="0" y="1103"/>
                  </a:cubicBezTo>
                  <a:cubicBezTo>
                    <a:pt x="0" y="1702"/>
                    <a:pt x="504" y="2206"/>
                    <a:pt x="1103" y="2206"/>
                  </a:cubicBezTo>
                  <a:cubicBezTo>
                    <a:pt x="1733" y="2206"/>
                    <a:pt x="2206" y="1702"/>
                    <a:pt x="2206" y="1103"/>
                  </a:cubicBezTo>
                  <a:cubicBezTo>
                    <a:pt x="2206" y="505"/>
                    <a:pt x="1733" y="1"/>
                    <a:pt x="1103" y="1"/>
                  </a:cubicBez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p:nvPr/>
          </p:nvSpPr>
          <p:spPr>
            <a:xfrm>
              <a:off x="-54770325" y="3218600"/>
              <a:ext cx="233925" cy="299325"/>
            </a:xfrm>
            <a:custGeom>
              <a:rect b="b" l="l" r="r" t="t"/>
              <a:pathLst>
                <a:path extrusionOk="0" h="11973" w="9357">
                  <a:moveTo>
                    <a:pt x="6175" y="2962"/>
                  </a:moveTo>
                  <a:cubicBezTo>
                    <a:pt x="6364" y="2962"/>
                    <a:pt x="6522" y="3120"/>
                    <a:pt x="6522" y="3309"/>
                  </a:cubicBezTo>
                  <a:cubicBezTo>
                    <a:pt x="6522" y="3498"/>
                    <a:pt x="6364" y="3656"/>
                    <a:pt x="6175" y="3656"/>
                  </a:cubicBezTo>
                  <a:lnTo>
                    <a:pt x="3182" y="3656"/>
                  </a:lnTo>
                  <a:cubicBezTo>
                    <a:pt x="2993" y="3656"/>
                    <a:pt x="2836" y="3498"/>
                    <a:pt x="2836" y="3309"/>
                  </a:cubicBezTo>
                  <a:cubicBezTo>
                    <a:pt x="2836" y="3120"/>
                    <a:pt x="2993" y="2962"/>
                    <a:pt x="3182" y="2962"/>
                  </a:cubicBezTo>
                  <a:close/>
                  <a:moveTo>
                    <a:pt x="6931" y="4443"/>
                  </a:moveTo>
                  <a:cubicBezTo>
                    <a:pt x="9357" y="4443"/>
                    <a:pt x="9357" y="8192"/>
                    <a:pt x="6931" y="8192"/>
                  </a:cubicBezTo>
                  <a:cubicBezTo>
                    <a:pt x="6018" y="8192"/>
                    <a:pt x="5261" y="7562"/>
                    <a:pt x="5104" y="6680"/>
                  </a:cubicBezTo>
                  <a:lnTo>
                    <a:pt x="4285" y="6680"/>
                  </a:lnTo>
                  <a:cubicBezTo>
                    <a:pt x="4127" y="7562"/>
                    <a:pt x="3340" y="8192"/>
                    <a:pt x="2458" y="8192"/>
                  </a:cubicBezTo>
                  <a:cubicBezTo>
                    <a:pt x="0" y="8192"/>
                    <a:pt x="0" y="4443"/>
                    <a:pt x="2458" y="4443"/>
                  </a:cubicBezTo>
                  <a:cubicBezTo>
                    <a:pt x="3371" y="4443"/>
                    <a:pt x="4127" y="5073"/>
                    <a:pt x="4285" y="5955"/>
                  </a:cubicBezTo>
                  <a:lnTo>
                    <a:pt x="5104" y="5955"/>
                  </a:lnTo>
                  <a:cubicBezTo>
                    <a:pt x="5261" y="5073"/>
                    <a:pt x="6049" y="4443"/>
                    <a:pt x="6931" y="4443"/>
                  </a:cubicBezTo>
                  <a:close/>
                  <a:moveTo>
                    <a:pt x="5695" y="8547"/>
                  </a:moveTo>
                  <a:cubicBezTo>
                    <a:pt x="5789" y="8547"/>
                    <a:pt x="5876" y="8586"/>
                    <a:pt x="5923" y="8665"/>
                  </a:cubicBezTo>
                  <a:cubicBezTo>
                    <a:pt x="6144" y="8791"/>
                    <a:pt x="6144" y="9011"/>
                    <a:pt x="5986" y="9169"/>
                  </a:cubicBezTo>
                  <a:cubicBezTo>
                    <a:pt x="5608" y="9515"/>
                    <a:pt x="5135" y="9704"/>
                    <a:pt x="4631" y="9704"/>
                  </a:cubicBezTo>
                  <a:cubicBezTo>
                    <a:pt x="4127" y="9704"/>
                    <a:pt x="3655" y="9515"/>
                    <a:pt x="3340" y="9169"/>
                  </a:cubicBezTo>
                  <a:cubicBezTo>
                    <a:pt x="3182" y="9011"/>
                    <a:pt x="3182" y="8791"/>
                    <a:pt x="3340" y="8665"/>
                  </a:cubicBezTo>
                  <a:cubicBezTo>
                    <a:pt x="3418" y="8586"/>
                    <a:pt x="3513" y="8547"/>
                    <a:pt x="3603" y="8547"/>
                  </a:cubicBezTo>
                  <a:cubicBezTo>
                    <a:pt x="3694" y="8547"/>
                    <a:pt x="3781" y="8586"/>
                    <a:pt x="3844" y="8665"/>
                  </a:cubicBezTo>
                  <a:cubicBezTo>
                    <a:pt x="4064" y="8885"/>
                    <a:pt x="4348" y="8996"/>
                    <a:pt x="4631" y="8996"/>
                  </a:cubicBezTo>
                  <a:cubicBezTo>
                    <a:pt x="4915" y="8996"/>
                    <a:pt x="5198" y="8885"/>
                    <a:pt x="5419" y="8665"/>
                  </a:cubicBezTo>
                  <a:cubicBezTo>
                    <a:pt x="5498" y="8586"/>
                    <a:pt x="5600" y="8547"/>
                    <a:pt x="5695" y="8547"/>
                  </a:cubicBezTo>
                  <a:close/>
                  <a:moveTo>
                    <a:pt x="4663" y="1"/>
                  </a:moveTo>
                  <a:cubicBezTo>
                    <a:pt x="2426" y="1"/>
                    <a:pt x="599" y="1828"/>
                    <a:pt x="599" y="4097"/>
                  </a:cubicBezTo>
                  <a:lnTo>
                    <a:pt x="599" y="6270"/>
                  </a:lnTo>
                  <a:cubicBezTo>
                    <a:pt x="158" y="7751"/>
                    <a:pt x="441" y="9137"/>
                    <a:pt x="1260" y="10240"/>
                  </a:cubicBezTo>
                  <a:cubicBezTo>
                    <a:pt x="2079" y="11343"/>
                    <a:pt x="3340" y="11973"/>
                    <a:pt x="4663" y="11973"/>
                  </a:cubicBezTo>
                  <a:cubicBezTo>
                    <a:pt x="6018" y="11973"/>
                    <a:pt x="7309" y="11343"/>
                    <a:pt x="8097" y="10240"/>
                  </a:cubicBezTo>
                  <a:cubicBezTo>
                    <a:pt x="8916" y="9169"/>
                    <a:pt x="9200" y="7783"/>
                    <a:pt x="8758" y="6270"/>
                  </a:cubicBezTo>
                  <a:lnTo>
                    <a:pt x="8758" y="4097"/>
                  </a:lnTo>
                  <a:cubicBezTo>
                    <a:pt x="8758" y="2994"/>
                    <a:pt x="8349" y="1954"/>
                    <a:pt x="7593" y="1167"/>
                  </a:cubicBezTo>
                  <a:cubicBezTo>
                    <a:pt x="6805" y="379"/>
                    <a:pt x="5766" y="1"/>
                    <a:pt x="4663" y="1"/>
                  </a:cubicBez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7"/>
            <p:cNvSpPr/>
            <p:nvPr/>
          </p:nvSpPr>
          <p:spPr>
            <a:xfrm>
              <a:off x="-54612025" y="3198925"/>
              <a:ext cx="96100" cy="123675"/>
            </a:xfrm>
            <a:custGeom>
              <a:rect b="b" l="l" r="r" t="t"/>
              <a:pathLst>
                <a:path extrusionOk="0" h="4947" w="3844">
                  <a:moveTo>
                    <a:pt x="851" y="0"/>
                  </a:moveTo>
                  <a:cubicBezTo>
                    <a:pt x="536" y="0"/>
                    <a:pt x="221" y="95"/>
                    <a:pt x="1" y="252"/>
                  </a:cubicBezTo>
                  <a:cubicBezTo>
                    <a:pt x="662" y="504"/>
                    <a:pt x="1261" y="882"/>
                    <a:pt x="1765" y="1418"/>
                  </a:cubicBezTo>
                  <a:cubicBezTo>
                    <a:pt x="2679" y="2363"/>
                    <a:pt x="3183" y="3560"/>
                    <a:pt x="3183" y="4821"/>
                  </a:cubicBezTo>
                  <a:lnTo>
                    <a:pt x="3183" y="4947"/>
                  </a:lnTo>
                  <a:cubicBezTo>
                    <a:pt x="3592" y="4695"/>
                    <a:pt x="3844" y="4253"/>
                    <a:pt x="3844" y="3749"/>
                  </a:cubicBezTo>
                  <a:cubicBezTo>
                    <a:pt x="3844" y="3466"/>
                    <a:pt x="3781" y="3214"/>
                    <a:pt x="3655" y="2993"/>
                  </a:cubicBezTo>
                  <a:cubicBezTo>
                    <a:pt x="3781" y="2741"/>
                    <a:pt x="3844" y="2521"/>
                    <a:pt x="3844" y="2237"/>
                  </a:cubicBezTo>
                  <a:cubicBezTo>
                    <a:pt x="3844" y="1380"/>
                    <a:pt x="3123" y="716"/>
                    <a:pt x="2330" y="716"/>
                  </a:cubicBezTo>
                  <a:cubicBezTo>
                    <a:pt x="2279" y="716"/>
                    <a:pt x="2227" y="719"/>
                    <a:pt x="2174" y="725"/>
                  </a:cubicBezTo>
                  <a:cubicBezTo>
                    <a:pt x="1891" y="252"/>
                    <a:pt x="1418" y="0"/>
                    <a:pt x="851" y="0"/>
                  </a:cubicBez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7"/>
            <p:cNvSpPr/>
            <p:nvPr/>
          </p:nvSpPr>
          <p:spPr>
            <a:xfrm>
              <a:off x="-54793175" y="3353300"/>
              <a:ext cx="18925" cy="60675"/>
            </a:xfrm>
            <a:custGeom>
              <a:rect b="b" l="l" r="r" t="t"/>
              <a:pathLst>
                <a:path extrusionOk="0" h="2427" w="757">
                  <a:moveTo>
                    <a:pt x="757" y="0"/>
                  </a:moveTo>
                  <a:cubicBezTo>
                    <a:pt x="316" y="284"/>
                    <a:pt x="0" y="756"/>
                    <a:pt x="0" y="1292"/>
                  </a:cubicBezTo>
                  <a:cubicBezTo>
                    <a:pt x="0" y="1765"/>
                    <a:pt x="190" y="2174"/>
                    <a:pt x="536" y="2426"/>
                  </a:cubicBezTo>
                  <a:cubicBezTo>
                    <a:pt x="505" y="1859"/>
                    <a:pt x="599" y="1292"/>
                    <a:pt x="757" y="756"/>
                  </a:cubicBezTo>
                  <a:lnTo>
                    <a:pt x="757" y="0"/>
                  </a:ln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6" name="Google Shape;436;p37"/>
          <p:cNvSpPr/>
          <p:nvPr/>
        </p:nvSpPr>
        <p:spPr>
          <a:xfrm>
            <a:off x="7072636" y="1923644"/>
            <a:ext cx="366335" cy="367290"/>
          </a:xfrm>
          <a:custGeom>
            <a:rect b="b" l="l" r="r" t="t"/>
            <a:pathLst>
              <a:path extrusionOk="0" h="12698" w="12665">
                <a:moveTo>
                  <a:pt x="9200" y="883"/>
                </a:moveTo>
                <a:lnTo>
                  <a:pt x="9200" y="1702"/>
                </a:lnTo>
                <a:lnTo>
                  <a:pt x="3403" y="1702"/>
                </a:lnTo>
                <a:lnTo>
                  <a:pt x="3403" y="883"/>
                </a:lnTo>
                <a:close/>
                <a:moveTo>
                  <a:pt x="4222" y="3340"/>
                </a:moveTo>
                <a:lnTo>
                  <a:pt x="4222" y="4191"/>
                </a:lnTo>
                <a:lnTo>
                  <a:pt x="3403" y="4191"/>
                </a:lnTo>
                <a:lnTo>
                  <a:pt x="3403" y="3340"/>
                </a:lnTo>
                <a:close/>
                <a:moveTo>
                  <a:pt x="6711" y="3340"/>
                </a:moveTo>
                <a:lnTo>
                  <a:pt x="6711" y="4191"/>
                </a:lnTo>
                <a:lnTo>
                  <a:pt x="5892" y="4191"/>
                </a:lnTo>
                <a:lnTo>
                  <a:pt x="5892" y="3340"/>
                </a:lnTo>
                <a:close/>
                <a:moveTo>
                  <a:pt x="9200" y="3340"/>
                </a:moveTo>
                <a:lnTo>
                  <a:pt x="9200" y="4191"/>
                </a:lnTo>
                <a:lnTo>
                  <a:pt x="8349" y="4191"/>
                </a:lnTo>
                <a:lnTo>
                  <a:pt x="8349" y="3340"/>
                </a:lnTo>
                <a:close/>
                <a:moveTo>
                  <a:pt x="4222" y="5010"/>
                </a:moveTo>
                <a:lnTo>
                  <a:pt x="4222" y="5829"/>
                </a:lnTo>
                <a:lnTo>
                  <a:pt x="3403" y="5829"/>
                </a:lnTo>
                <a:lnTo>
                  <a:pt x="3403" y="5010"/>
                </a:lnTo>
                <a:close/>
                <a:moveTo>
                  <a:pt x="6711" y="5010"/>
                </a:moveTo>
                <a:lnTo>
                  <a:pt x="6711" y="5829"/>
                </a:lnTo>
                <a:lnTo>
                  <a:pt x="5892" y="5829"/>
                </a:lnTo>
                <a:lnTo>
                  <a:pt x="5892" y="5010"/>
                </a:lnTo>
                <a:close/>
                <a:moveTo>
                  <a:pt x="9200" y="5010"/>
                </a:moveTo>
                <a:lnTo>
                  <a:pt x="9200" y="5829"/>
                </a:lnTo>
                <a:lnTo>
                  <a:pt x="8349" y="5829"/>
                </a:lnTo>
                <a:lnTo>
                  <a:pt x="8349" y="5010"/>
                </a:lnTo>
                <a:close/>
                <a:moveTo>
                  <a:pt x="4222" y="6648"/>
                </a:moveTo>
                <a:lnTo>
                  <a:pt x="4222" y="7499"/>
                </a:lnTo>
                <a:lnTo>
                  <a:pt x="3403" y="7499"/>
                </a:lnTo>
                <a:lnTo>
                  <a:pt x="3403" y="6648"/>
                </a:lnTo>
                <a:close/>
                <a:moveTo>
                  <a:pt x="6711" y="6648"/>
                </a:moveTo>
                <a:lnTo>
                  <a:pt x="6711" y="7499"/>
                </a:lnTo>
                <a:lnTo>
                  <a:pt x="5892" y="7499"/>
                </a:lnTo>
                <a:lnTo>
                  <a:pt x="5892" y="6648"/>
                </a:lnTo>
                <a:close/>
                <a:moveTo>
                  <a:pt x="9200" y="6648"/>
                </a:moveTo>
                <a:lnTo>
                  <a:pt x="9200" y="7499"/>
                </a:lnTo>
                <a:lnTo>
                  <a:pt x="8349" y="7499"/>
                </a:lnTo>
                <a:lnTo>
                  <a:pt x="8349" y="6648"/>
                </a:lnTo>
                <a:close/>
                <a:moveTo>
                  <a:pt x="1733" y="9137"/>
                </a:moveTo>
                <a:lnTo>
                  <a:pt x="1733" y="11909"/>
                </a:lnTo>
                <a:lnTo>
                  <a:pt x="819" y="11909"/>
                </a:lnTo>
                <a:lnTo>
                  <a:pt x="819" y="9137"/>
                </a:lnTo>
                <a:close/>
                <a:moveTo>
                  <a:pt x="5892" y="9137"/>
                </a:moveTo>
                <a:lnTo>
                  <a:pt x="5892" y="11909"/>
                </a:lnTo>
                <a:lnTo>
                  <a:pt x="4222" y="11909"/>
                </a:lnTo>
                <a:lnTo>
                  <a:pt x="4222" y="9137"/>
                </a:lnTo>
                <a:close/>
                <a:moveTo>
                  <a:pt x="8349" y="9137"/>
                </a:moveTo>
                <a:lnTo>
                  <a:pt x="8349" y="11909"/>
                </a:lnTo>
                <a:lnTo>
                  <a:pt x="6711" y="11909"/>
                </a:lnTo>
                <a:lnTo>
                  <a:pt x="6711" y="9137"/>
                </a:lnTo>
                <a:close/>
                <a:moveTo>
                  <a:pt x="11783" y="9137"/>
                </a:moveTo>
                <a:lnTo>
                  <a:pt x="11783" y="11909"/>
                </a:lnTo>
                <a:lnTo>
                  <a:pt x="10806" y="11909"/>
                </a:lnTo>
                <a:lnTo>
                  <a:pt x="10806" y="9137"/>
                </a:lnTo>
                <a:close/>
                <a:moveTo>
                  <a:pt x="2993" y="1"/>
                </a:moveTo>
                <a:cubicBezTo>
                  <a:pt x="2773" y="1"/>
                  <a:pt x="2615" y="190"/>
                  <a:pt x="2615" y="410"/>
                </a:cubicBezTo>
                <a:lnTo>
                  <a:pt x="2615" y="1670"/>
                </a:lnTo>
                <a:lnTo>
                  <a:pt x="2206" y="1670"/>
                </a:lnTo>
                <a:cubicBezTo>
                  <a:pt x="1985" y="1670"/>
                  <a:pt x="1796" y="1859"/>
                  <a:pt x="1796" y="2080"/>
                </a:cubicBezTo>
                <a:lnTo>
                  <a:pt x="1796" y="8318"/>
                </a:lnTo>
                <a:lnTo>
                  <a:pt x="410" y="8318"/>
                </a:lnTo>
                <a:cubicBezTo>
                  <a:pt x="158" y="8318"/>
                  <a:pt x="0" y="8507"/>
                  <a:pt x="0" y="8696"/>
                </a:cubicBezTo>
                <a:lnTo>
                  <a:pt x="0" y="12287"/>
                </a:lnTo>
                <a:cubicBezTo>
                  <a:pt x="0" y="12540"/>
                  <a:pt x="221" y="12697"/>
                  <a:pt x="410" y="12697"/>
                </a:cubicBezTo>
                <a:lnTo>
                  <a:pt x="12256" y="12697"/>
                </a:lnTo>
                <a:cubicBezTo>
                  <a:pt x="12508" y="12697"/>
                  <a:pt x="12665" y="12477"/>
                  <a:pt x="12665" y="12287"/>
                </a:cubicBezTo>
                <a:lnTo>
                  <a:pt x="12665" y="8696"/>
                </a:lnTo>
                <a:cubicBezTo>
                  <a:pt x="12602" y="8475"/>
                  <a:pt x="12445" y="8318"/>
                  <a:pt x="12224" y="8318"/>
                </a:cubicBezTo>
                <a:lnTo>
                  <a:pt x="10838" y="8318"/>
                </a:lnTo>
                <a:lnTo>
                  <a:pt x="10838" y="2080"/>
                </a:lnTo>
                <a:cubicBezTo>
                  <a:pt x="10838" y="1859"/>
                  <a:pt x="10649" y="1670"/>
                  <a:pt x="10460" y="1670"/>
                </a:cubicBezTo>
                <a:lnTo>
                  <a:pt x="10019" y="1670"/>
                </a:lnTo>
                <a:lnTo>
                  <a:pt x="10019" y="410"/>
                </a:lnTo>
                <a:cubicBezTo>
                  <a:pt x="10019" y="158"/>
                  <a:pt x="9830" y="1"/>
                  <a:pt x="9609" y="1"/>
                </a:cubicBez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8"/>
          <p:cNvSpPr/>
          <p:nvPr/>
        </p:nvSpPr>
        <p:spPr>
          <a:xfrm>
            <a:off x="3955028" y="2817292"/>
            <a:ext cx="343500" cy="343500"/>
          </a:xfrm>
          <a:prstGeom prst="ellipse">
            <a:avLst/>
          </a:prstGeom>
          <a:noFill/>
          <a:ln cap="flat" cmpd="sng" w="9525">
            <a:solidFill>
              <a:srgbClr val="100E0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52E3C"/>
              </a:solidFill>
              <a:latin typeface="Montserrat"/>
              <a:ea typeface="Montserrat"/>
              <a:cs typeface="Montserrat"/>
              <a:sym typeface="Montserrat"/>
            </a:endParaRPr>
          </a:p>
        </p:txBody>
      </p:sp>
      <p:sp>
        <p:nvSpPr>
          <p:cNvPr id="442" name="Google Shape;442;p38"/>
          <p:cNvSpPr/>
          <p:nvPr/>
        </p:nvSpPr>
        <p:spPr>
          <a:xfrm>
            <a:off x="3955028" y="4299654"/>
            <a:ext cx="343500" cy="343500"/>
          </a:xfrm>
          <a:prstGeom prst="ellipse">
            <a:avLst/>
          </a:prstGeom>
          <a:noFill/>
          <a:ln cap="flat" cmpd="sng" w="9525">
            <a:solidFill>
              <a:srgbClr val="100E0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52E3C"/>
              </a:solidFill>
              <a:latin typeface="Montserrat"/>
              <a:ea typeface="Montserrat"/>
              <a:cs typeface="Montserrat"/>
              <a:sym typeface="Montserrat"/>
            </a:endParaRPr>
          </a:p>
        </p:txBody>
      </p:sp>
      <p:sp>
        <p:nvSpPr>
          <p:cNvPr id="443" name="Google Shape;443;p38"/>
          <p:cNvSpPr/>
          <p:nvPr/>
        </p:nvSpPr>
        <p:spPr>
          <a:xfrm>
            <a:off x="7989199" y="2817292"/>
            <a:ext cx="343500" cy="343500"/>
          </a:xfrm>
          <a:prstGeom prst="ellipse">
            <a:avLst/>
          </a:prstGeom>
          <a:noFill/>
          <a:ln cap="flat" cmpd="sng" w="9525">
            <a:solidFill>
              <a:srgbClr val="100E0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52E3C"/>
              </a:solidFill>
              <a:latin typeface="Montserrat"/>
              <a:ea typeface="Montserrat"/>
              <a:cs typeface="Montserrat"/>
              <a:sym typeface="Montserrat"/>
            </a:endParaRPr>
          </a:p>
        </p:txBody>
      </p:sp>
      <p:sp>
        <p:nvSpPr>
          <p:cNvPr id="444" name="Google Shape;444;p38"/>
          <p:cNvSpPr/>
          <p:nvPr/>
        </p:nvSpPr>
        <p:spPr>
          <a:xfrm>
            <a:off x="7989199" y="4299654"/>
            <a:ext cx="343500" cy="343500"/>
          </a:xfrm>
          <a:prstGeom prst="ellipse">
            <a:avLst/>
          </a:prstGeom>
          <a:noFill/>
          <a:ln cap="flat" cmpd="sng" w="9525">
            <a:solidFill>
              <a:srgbClr val="100E0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52E3C"/>
              </a:solidFill>
              <a:latin typeface="Montserrat"/>
              <a:ea typeface="Montserrat"/>
              <a:cs typeface="Montserrat"/>
              <a:sym typeface="Montserrat"/>
            </a:endParaRPr>
          </a:p>
        </p:txBody>
      </p:sp>
      <p:sp>
        <p:nvSpPr>
          <p:cNvPr id="445" name="Google Shape;445;p38"/>
          <p:cNvSpPr txBox="1"/>
          <p:nvPr>
            <p:ph idx="2" type="title"/>
          </p:nvPr>
        </p:nvSpPr>
        <p:spPr>
          <a:xfrm>
            <a:off x="3881508" y="2871282"/>
            <a:ext cx="490500" cy="2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46" name="Google Shape;446;p38"/>
          <p:cNvSpPr txBox="1"/>
          <p:nvPr>
            <p:ph type="title"/>
          </p:nvPr>
        </p:nvSpPr>
        <p:spPr>
          <a:xfrm>
            <a:off x="746209" y="1318412"/>
            <a:ext cx="34488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Search for games</a:t>
            </a:r>
            <a:endParaRPr/>
          </a:p>
        </p:txBody>
      </p:sp>
      <p:sp>
        <p:nvSpPr>
          <p:cNvPr id="447" name="Google Shape;447;p38"/>
          <p:cNvSpPr txBox="1"/>
          <p:nvPr>
            <p:ph idx="1" type="subTitle"/>
          </p:nvPr>
        </p:nvSpPr>
        <p:spPr>
          <a:xfrm>
            <a:off x="746200" y="1857625"/>
            <a:ext cx="2895000" cy="878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t>You can search for games by price range, genre, age restriction, release dates, etc</a:t>
            </a:r>
            <a:endParaRPr/>
          </a:p>
        </p:txBody>
      </p:sp>
      <p:sp>
        <p:nvSpPr>
          <p:cNvPr id="448" name="Google Shape;448;p38"/>
          <p:cNvSpPr txBox="1"/>
          <p:nvPr>
            <p:ph idx="3" type="title"/>
          </p:nvPr>
        </p:nvSpPr>
        <p:spPr>
          <a:xfrm>
            <a:off x="4718317" y="1318409"/>
            <a:ext cx="34488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Buy games</a:t>
            </a:r>
            <a:endParaRPr/>
          </a:p>
        </p:txBody>
      </p:sp>
      <p:sp>
        <p:nvSpPr>
          <p:cNvPr id="449" name="Google Shape;449;p38"/>
          <p:cNvSpPr txBox="1"/>
          <p:nvPr>
            <p:ph idx="5" type="subTitle"/>
          </p:nvPr>
        </p:nvSpPr>
        <p:spPr>
          <a:xfrm>
            <a:off x="4718325" y="1776175"/>
            <a:ext cx="3217500" cy="10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Buy games and choosing not only from various payment methods, but also from various formats</a:t>
            </a:r>
            <a:endParaRPr/>
          </a:p>
        </p:txBody>
      </p:sp>
      <p:sp>
        <p:nvSpPr>
          <p:cNvPr id="450" name="Google Shape;450;p38"/>
          <p:cNvSpPr txBox="1"/>
          <p:nvPr>
            <p:ph idx="6" type="title"/>
          </p:nvPr>
        </p:nvSpPr>
        <p:spPr>
          <a:xfrm>
            <a:off x="4718317" y="3160884"/>
            <a:ext cx="34488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Create events</a:t>
            </a:r>
            <a:endParaRPr/>
          </a:p>
        </p:txBody>
      </p:sp>
      <p:sp>
        <p:nvSpPr>
          <p:cNvPr id="451" name="Google Shape;451;p38"/>
          <p:cNvSpPr txBox="1"/>
          <p:nvPr>
            <p:ph idx="7" type="title"/>
          </p:nvPr>
        </p:nvSpPr>
        <p:spPr>
          <a:xfrm>
            <a:off x="7915683" y="2871486"/>
            <a:ext cx="490500" cy="2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52" name="Google Shape;452;p38"/>
          <p:cNvSpPr txBox="1"/>
          <p:nvPr>
            <p:ph idx="8" type="subTitle"/>
          </p:nvPr>
        </p:nvSpPr>
        <p:spPr>
          <a:xfrm>
            <a:off x="4718325" y="3648025"/>
            <a:ext cx="3129300" cy="64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Organize events to meet new people and game together</a:t>
            </a:r>
            <a:endParaRPr/>
          </a:p>
        </p:txBody>
      </p:sp>
      <p:sp>
        <p:nvSpPr>
          <p:cNvPr id="453" name="Google Shape;453;p38"/>
          <p:cNvSpPr txBox="1"/>
          <p:nvPr>
            <p:ph idx="9" type="title"/>
          </p:nvPr>
        </p:nvSpPr>
        <p:spPr>
          <a:xfrm>
            <a:off x="746209" y="3160884"/>
            <a:ext cx="34488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 promotions</a:t>
            </a:r>
            <a:r>
              <a:rPr lang="en"/>
              <a:t> </a:t>
            </a:r>
            <a:endParaRPr/>
          </a:p>
        </p:txBody>
      </p:sp>
      <p:sp>
        <p:nvSpPr>
          <p:cNvPr id="454" name="Google Shape;454;p38"/>
          <p:cNvSpPr txBox="1"/>
          <p:nvPr>
            <p:ph idx="13" type="title"/>
          </p:nvPr>
        </p:nvSpPr>
        <p:spPr>
          <a:xfrm>
            <a:off x="3881508" y="4348546"/>
            <a:ext cx="490500" cy="2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55" name="Google Shape;455;p38"/>
          <p:cNvSpPr txBox="1"/>
          <p:nvPr>
            <p:ph idx="14" type="subTitle"/>
          </p:nvPr>
        </p:nvSpPr>
        <p:spPr>
          <a:xfrm>
            <a:off x="746209" y="3685559"/>
            <a:ext cx="2752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 the best deals in the promotions area</a:t>
            </a:r>
            <a:endParaRPr/>
          </a:p>
        </p:txBody>
      </p:sp>
      <p:sp>
        <p:nvSpPr>
          <p:cNvPr id="456" name="Google Shape;456;p38"/>
          <p:cNvSpPr txBox="1"/>
          <p:nvPr>
            <p:ph idx="19" type="title"/>
          </p:nvPr>
        </p:nvSpPr>
        <p:spPr>
          <a:xfrm>
            <a:off x="7915683" y="4358315"/>
            <a:ext cx="490500" cy="2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57" name="Google Shape;457;p38"/>
          <p:cNvSpPr txBox="1"/>
          <p:nvPr>
            <p:ph idx="21" type="title"/>
          </p:nvPr>
        </p:nvSpPr>
        <p:spPr>
          <a:xfrm>
            <a:off x="1916600" y="521225"/>
            <a:ext cx="5310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Tasks  </a:t>
            </a:r>
            <a:r>
              <a:rPr lang="en">
                <a:solidFill>
                  <a:schemeClr val="lt2"/>
                </a:solidFill>
              </a:rPr>
              <a:t>Elicitation</a:t>
            </a:r>
            <a:endParaRPr>
              <a:solidFill>
                <a:schemeClr val="lt2"/>
              </a:solidFill>
            </a:endParaRPr>
          </a:p>
        </p:txBody>
      </p:sp>
      <p:cxnSp>
        <p:nvCxnSpPr>
          <p:cNvPr id="458" name="Google Shape;458;p38"/>
          <p:cNvCxnSpPr/>
          <p:nvPr/>
        </p:nvCxnSpPr>
        <p:spPr>
          <a:xfrm>
            <a:off x="737817" y="2989020"/>
            <a:ext cx="3217500" cy="0"/>
          </a:xfrm>
          <a:prstGeom prst="straightConnector1">
            <a:avLst/>
          </a:prstGeom>
          <a:noFill/>
          <a:ln cap="flat" cmpd="sng" w="9525">
            <a:solidFill>
              <a:srgbClr val="100E0E"/>
            </a:solidFill>
            <a:prstDash val="solid"/>
            <a:round/>
            <a:headEnd len="med" w="med" type="none"/>
            <a:tailEnd len="med" w="med" type="none"/>
          </a:ln>
        </p:spPr>
      </p:cxnSp>
      <p:cxnSp>
        <p:nvCxnSpPr>
          <p:cNvPr id="459" name="Google Shape;459;p38"/>
          <p:cNvCxnSpPr/>
          <p:nvPr/>
        </p:nvCxnSpPr>
        <p:spPr>
          <a:xfrm>
            <a:off x="737817" y="4471381"/>
            <a:ext cx="3217500" cy="0"/>
          </a:xfrm>
          <a:prstGeom prst="straightConnector1">
            <a:avLst/>
          </a:prstGeom>
          <a:noFill/>
          <a:ln cap="flat" cmpd="sng" w="9525">
            <a:solidFill>
              <a:srgbClr val="100E0E"/>
            </a:solidFill>
            <a:prstDash val="solid"/>
            <a:round/>
            <a:headEnd len="med" w="med" type="none"/>
            <a:tailEnd len="med" w="med" type="none"/>
          </a:ln>
        </p:spPr>
      </p:cxnSp>
      <p:cxnSp>
        <p:nvCxnSpPr>
          <p:cNvPr id="460" name="Google Shape;460;p38"/>
          <p:cNvCxnSpPr/>
          <p:nvPr/>
        </p:nvCxnSpPr>
        <p:spPr>
          <a:xfrm>
            <a:off x="4719037" y="2989020"/>
            <a:ext cx="3270300" cy="0"/>
          </a:xfrm>
          <a:prstGeom prst="straightConnector1">
            <a:avLst/>
          </a:prstGeom>
          <a:noFill/>
          <a:ln cap="flat" cmpd="sng" w="9525">
            <a:solidFill>
              <a:srgbClr val="100E0E"/>
            </a:solidFill>
            <a:prstDash val="solid"/>
            <a:round/>
            <a:headEnd len="med" w="med" type="none"/>
            <a:tailEnd len="med" w="med" type="none"/>
          </a:ln>
        </p:spPr>
      </p:cxnSp>
      <p:cxnSp>
        <p:nvCxnSpPr>
          <p:cNvPr id="461" name="Google Shape;461;p38"/>
          <p:cNvCxnSpPr/>
          <p:nvPr/>
        </p:nvCxnSpPr>
        <p:spPr>
          <a:xfrm>
            <a:off x="4719037" y="4471381"/>
            <a:ext cx="3270300" cy="0"/>
          </a:xfrm>
          <a:prstGeom prst="straightConnector1">
            <a:avLst/>
          </a:prstGeom>
          <a:noFill/>
          <a:ln cap="flat" cmpd="sng" w="9525">
            <a:solidFill>
              <a:srgbClr val="100E0E"/>
            </a:solidFill>
            <a:prstDash val="solid"/>
            <a:round/>
            <a:headEnd len="med" w="med" type="none"/>
            <a:tailEnd len="med" w="med" type="none"/>
          </a:ln>
        </p:spPr>
      </p:cxnSp>
      <p:grpSp>
        <p:nvGrpSpPr>
          <p:cNvPr id="462" name="Google Shape;462;p38"/>
          <p:cNvGrpSpPr/>
          <p:nvPr/>
        </p:nvGrpSpPr>
        <p:grpSpPr>
          <a:xfrm flipH="1" rot="10800000">
            <a:off x="1708048" y="679688"/>
            <a:ext cx="208551" cy="228115"/>
            <a:chOff x="1348000" y="237300"/>
            <a:chExt cx="4772325" cy="5220025"/>
          </a:xfrm>
        </p:grpSpPr>
        <p:sp>
          <p:nvSpPr>
            <p:cNvPr id="463" name="Google Shape;463;p38"/>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8"/>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38"/>
          <p:cNvGrpSpPr/>
          <p:nvPr/>
        </p:nvGrpSpPr>
        <p:grpSpPr>
          <a:xfrm flipH="1">
            <a:off x="7227497" y="685163"/>
            <a:ext cx="161782" cy="228115"/>
            <a:chOff x="1348000" y="237300"/>
            <a:chExt cx="4772325" cy="5220025"/>
          </a:xfrm>
        </p:grpSpPr>
        <p:sp>
          <p:nvSpPr>
            <p:cNvPr id="466" name="Google Shape;466;p38"/>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8"/>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8" name="Google Shape;468;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9"/>
          <p:cNvSpPr/>
          <p:nvPr/>
        </p:nvSpPr>
        <p:spPr>
          <a:xfrm>
            <a:off x="2297000" y="1677045"/>
            <a:ext cx="760500" cy="76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9"/>
          <p:cNvSpPr txBox="1"/>
          <p:nvPr>
            <p:ph type="title"/>
          </p:nvPr>
        </p:nvSpPr>
        <p:spPr>
          <a:xfrm>
            <a:off x="1587225" y="687376"/>
            <a:ext cx="596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Requirements</a:t>
            </a:r>
            <a:endParaRPr>
              <a:solidFill>
                <a:schemeClr val="lt2"/>
              </a:solidFill>
            </a:endParaRPr>
          </a:p>
        </p:txBody>
      </p:sp>
      <p:sp>
        <p:nvSpPr>
          <p:cNvPr id="475" name="Google Shape;475;p39"/>
          <p:cNvSpPr txBox="1"/>
          <p:nvPr>
            <p:ph idx="1" type="subTitle"/>
          </p:nvPr>
        </p:nvSpPr>
        <p:spPr>
          <a:xfrm>
            <a:off x="1612813" y="2534450"/>
            <a:ext cx="2656800" cy="51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Non-functional</a:t>
            </a:r>
            <a:endParaRPr/>
          </a:p>
        </p:txBody>
      </p:sp>
      <p:sp>
        <p:nvSpPr>
          <p:cNvPr id="476" name="Google Shape;476;p39"/>
          <p:cNvSpPr txBox="1"/>
          <p:nvPr>
            <p:ph idx="2" type="subTitle"/>
          </p:nvPr>
        </p:nvSpPr>
        <p:spPr>
          <a:xfrm>
            <a:off x="5372648" y="2534450"/>
            <a:ext cx="2026800" cy="51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Functional</a:t>
            </a:r>
            <a:endParaRPr/>
          </a:p>
        </p:txBody>
      </p:sp>
      <p:cxnSp>
        <p:nvCxnSpPr>
          <p:cNvPr id="477" name="Google Shape;477;p39"/>
          <p:cNvCxnSpPr/>
          <p:nvPr/>
        </p:nvCxnSpPr>
        <p:spPr>
          <a:xfrm flipH="1">
            <a:off x="1050450" y="2437545"/>
            <a:ext cx="7800" cy="1904400"/>
          </a:xfrm>
          <a:prstGeom prst="straightConnector1">
            <a:avLst/>
          </a:prstGeom>
          <a:noFill/>
          <a:ln cap="flat" cmpd="sng" w="9525">
            <a:solidFill>
              <a:schemeClr val="dk1"/>
            </a:solidFill>
            <a:prstDash val="solid"/>
            <a:round/>
            <a:headEnd len="med" w="med" type="none"/>
            <a:tailEnd len="med" w="med" type="none"/>
          </a:ln>
        </p:spPr>
      </p:cxnSp>
      <p:cxnSp>
        <p:nvCxnSpPr>
          <p:cNvPr id="478" name="Google Shape;478;p39"/>
          <p:cNvCxnSpPr/>
          <p:nvPr/>
        </p:nvCxnSpPr>
        <p:spPr>
          <a:xfrm>
            <a:off x="4571000" y="2437545"/>
            <a:ext cx="0" cy="1611900"/>
          </a:xfrm>
          <a:prstGeom prst="straightConnector1">
            <a:avLst/>
          </a:prstGeom>
          <a:noFill/>
          <a:ln cap="flat" cmpd="sng" w="9525">
            <a:solidFill>
              <a:schemeClr val="dk1"/>
            </a:solidFill>
            <a:prstDash val="solid"/>
            <a:round/>
            <a:headEnd len="med" w="med" type="none"/>
            <a:tailEnd len="med" w="med" type="none"/>
          </a:ln>
        </p:spPr>
      </p:cxnSp>
      <p:cxnSp>
        <p:nvCxnSpPr>
          <p:cNvPr id="479" name="Google Shape;479;p39"/>
          <p:cNvCxnSpPr/>
          <p:nvPr/>
        </p:nvCxnSpPr>
        <p:spPr>
          <a:xfrm flipH="1">
            <a:off x="8104125" y="2437545"/>
            <a:ext cx="2400" cy="1904400"/>
          </a:xfrm>
          <a:prstGeom prst="straightConnector1">
            <a:avLst/>
          </a:prstGeom>
          <a:noFill/>
          <a:ln cap="flat" cmpd="sng" w="9525">
            <a:solidFill>
              <a:schemeClr val="dk1"/>
            </a:solidFill>
            <a:prstDash val="solid"/>
            <a:round/>
            <a:headEnd len="med" w="med" type="none"/>
            <a:tailEnd len="med" w="med" type="none"/>
          </a:ln>
        </p:spPr>
      </p:cxnSp>
      <p:cxnSp>
        <p:nvCxnSpPr>
          <p:cNvPr id="480" name="Google Shape;480;p39"/>
          <p:cNvCxnSpPr/>
          <p:nvPr/>
        </p:nvCxnSpPr>
        <p:spPr>
          <a:xfrm>
            <a:off x="1065700" y="3063900"/>
            <a:ext cx="7045500" cy="7500"/>
          </a:xfrm>
          <a:prstGeom prst="straightConnector1">
            <a:avLst/>
          </a:prstGeom>
          <a:noFill/>
          <a:ln cap="flat" cmpd="sng" w="9525">
            <a:solidFill>
              <a:schemeClr val="dk1"/>
            </a:solidFill>
            <a:prstDash val="solid"/>
            <a:round/>
            <a:headEnd len="med" w="med" type="none"/>
            <a:tailEnd len="med" w="med" type="none"/>
          </a:ln>
        </p:spPr>
      </p:cxnSp>
      <p:grpSp>
        <p:nvGrpSpPr>
          <p:cNvPr id="481" name="Google Shape;481;p39"/>
          <p:cNvGrpSpPr/>
          <p:nvPr/>
        </p:nvGrpSpPr>
        <p:grpSpPr>
          <a:xfrm flipH="1" rot="10800000">
            <a:off x="1378173" y="859675"/>
            <a:ext cx="208551" cy="228115"/>
            <a:chOff x="1348000" y="237300"/>
            <a:chExt cx="4772325" cy="5220025"/>
          </a:xfrm>
        </p:grpSpPr>
        <p:sp>
          <p:nvSpPr>
            <p:cNvPr id="482" name="Google Shape;482;p39"/>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9"/>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39"/>
          <p:cNvGrpSpPr/>
          <p:nvPr/>
        </p:nvGrpSpPr>
        <p:grpSpPr>
          <a:xfrm flipH="1">
            <a:off x="7556922" y="859675"/>
            <a:ext cx="161782" cy="228115"/>
            <a:chOff x="1348000" y="237300"/>
            <a:chExt cx="4772325" cy="5220025"/>
          </a:xfrm>
        </p:grpSpPr>
        <p:sp>
          <p:nvSpPr>
            <p:cNvPr id="485" name="Google Shape;485;p39"/>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39"/>
          <p:cNvSpPr/>
          <p:nvPr/>
        </p:nvSpPr>
        <p:spPr>
          <a:xfrm flipH="1">
            <a:off x="1315720" y="2700583"/>
            <a:ext cx="208533" cy="178633"/>
          </a:xfrm>
          <a:custGeom>
            <a:rect b="b" l="l" r="r" t="t"/>
            <a:pathLst>
              <a:path extrusionOk="0" h="104311" w="121771">
                <a:moveTo>
                  <a:pt x="48572" y="1"/>
                </a:moveTo>
                <a:cubicBezTo>
                  <a:pt x="46354" y="1"/>
                  <a:pt x="44135" y="841"/>
                  <a:pt x="42439" y="2521"/>
                </a:cubicBezTo>
                <a:lnTo>
                  <a:pt x="5122" y="39935"/>
                </a:lnTo>
                <a:cubicBezTo>
                  <a:pt x="1860" y="43197"/>
                  <a:pt x="33" y="47601"/>
                  <a:pt x="1" y="52201"/>
                </a:cubicBezTo>
                <a:cubicBezTo>
                  <a:pt x="33" y="56767"/>
                  <a:pt x="1893" y="61138"/>
                  <a:pt x="5122" y="64368"/>
                </a:cubicBezTo>
                <a:lnTo>
                  <a:pt x="42439" y="101783"/>
                </a:lnTo>
                <a:cubicBezTo>
                  <a:pt x="44144" y="103471"/>
                  <a:pt x="46365" y="104311"/>
                  <a:pt x="48584" y="104311"/>
                </a:cubicBezTo>
                <a:cubicBezTo>
                  <a:pt x="50826" y="104311"/>
                  <a:pt x="53065" y="103455"/>
                  <a:pt x="54770" y="101750"/>
                </a:cubicBezTo>
                <a:cubicBezTo>
                  <a:pt x="58129" y="98325"/>
                  <a:pt x="58129" y="92812"/>
                  <a:pt x="54704" y="89420"/>
                </a:cubicBezTo>
                <a:lnTo>
                  <a:pt x="26097" y="60910"/>
                </a:lnTo>
                <a:lnTo>
                  <a:pt x="113094" y="60910"/>
                </a:lnTo>
                <a:cubicBezTo>
                  <a:pt x="117889" y="60910"/>
                  <a:pt x="121771" y="56996"/>
                  <a:pt x="121771" y="52201"/>
                </a:cubicBezTo>
                <a:cubicBezTo>
                  <a:pt x="121771" y="47405"/>
                  <a:pt x="117889" y="43491"/>
                  <a:pt x="113094" y="43491"/>
                </a:cubicBezTo>
                <a:lnTo>
                  <a:pt x="26097" y="43491"/>
                </a:lnTo>
                <a:lnTo>
                  <a:pt x="54704" y="14883"/>
                </a:lnTo>
                <a:cubicBezTo>
                  <a:pt x="58162" y="11491"/>
                  <a:pt x="58162" y="5946"/>
                  <a:pt x="54704" y="2521"/>
                </a:cubicBezTo>
                <a:cubicBezTo>
                  <a:pt x="53008" y="841"/>
                  <a:pt x="50790" y="1"/>
                  <a:pt x="485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9"/>
          <p:cNvSpPr/>
          <p:nvPr/>
        </p:nvSpPr>
        <p:spPr>
          <a:xfrm flipH="1">
            <a:off x="5052792" y="2700583"/>
            <a:ext cx="208533" cy="178633"/>
          </a:xfrm>
          <a:custGeom>
            <a:rect b="b" l="l" r="r" t="t"/>
            <a:pathLst>
              <a:path extrusionOk="0" h="104311" w="121771">
                <a:moveTo>
                  <a:pt x="48572" y="1"/>
                </a:moveTo>
                <a:cubicBezTo>
                  <a:pt x="46354" y="1"/>
                  <a:pt x="44135" y="841"/>
                  <a:pt x="42439" y="2521"/>
                </a:cubicBezTo>
                <a:lnTo>
                  <a:pt x="5122" y="39935"/>
                </a:lnTo>
                <a:cubicBezTo>
                  <a:pt x="1860" y="43197"/>
                  <a:pt x="33" y="47601"/>
                  <a:pt x="1" y="52201"/>
                </a:cubicBezTo>
                <a:cubicBezTo>
                  <a:pt x="33" y="56767"/>
                  <a:pt x="1893" y="61138"/>
                  <a:pt x="5122" y="64368"/>
                </a:cubicBezTo>
                <a:lnTo>
                  <a:pt x="42439" y="101783"/>
                </a:lnTo>
                <a:cubicBezTo>
                  <a:pt x="44144" y="103471"/>
                  <a:pt x="46365" y="104311"/>
                  <a:pt x="48584" y="104311"/>
                </a:cubicBezTo>
                <a:cubicBezTo>
                  <a:pt x="50826" y="104311"/>
                  <a:pt x="53065" y="103455"/>
                  <a:pt x="54770" y="101750"/>
                </a:cubicBezTo>
                <a:cubicBezTo>
                  <a:pt x="58129" y="98325"/>
                  <a:pt x="58129" y="92812"/>
                  <a:pt x="54704" y="89420"/>
                </a:cubicBezTo>
                <a:lnTo>
                  <a:pt x="26097" y="60910"/>
                </a:lnTo>
                <a:lnTo>
                  <a:pt x="113094" y="60910"/>
                </a:lnTo>
                <a:cubicBezTo>
                  <a:pt x="117889" y="60910"/>
                  <a:pt x="121771" y="56996"/>
                  <a:pt x="121771" y="52201"/>
                </a:cubicBezTo>
                <a:cubicBezTo>
                  <a:pt x="121771" y="47405"/>
                  <a:pt x="117889" y="43491"/>
                  <a:pt x="113094" y="43491"/>
                </a:cubicBezTo>
                <a:lnTo>
                  <a:pt x="26097" y="43491"/>
                </a:lnTo>
                <a:lnTo>
                  <a:pt x="54704" y="14883"/>
                </a:lnTo>
                <a:cubicBezTo>
                  <a:pt x="58162" y="11491"/>
                  <a:pt x="58162" y="5946"/>
                  <a:pt x="54704" y="2521"/>
                </a:cubicBezTo>
                <a:cubicBezTo>
                  <a:pt x="53008" y="841"/>
                  <a:pt x="50790" y="1"/>
                  <a:pt x="485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9"/>
          <p:cNvSpPr/>
          <p:nvPr/>
        </p:nvSpPr>
        <p:spPr>
          <a:xfrm>
            <a:off x="5976975" y="1677045"/>
            <a:ext cx="760500" cy="760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39"/>
          <p:cNvGrpSpPr/>
          <p:nvPr/>
        </p:nvGrpSpPr>
        <p:grpSpPr>
          <a:xfrm>
            <a:off x="6167062" y="1866701"/>
            <a:ext cx="380328" cy="381202"/>
            <a:chOff x="1010500" y="1558175"/>
            <a:chExt cx="337350" cy="338125"/>
          </a:xfrm>
        </p:grpSpPr>
        <p:sp>
          <p:nvSpPr>
            <p:cNvPr id="491" name="Google Shape;491;p39"/>
            <p:cNvSpPr/>
            <p:nvPr/>
          </p:nvSpPr>
          <p:spPr>
            <a:xfrm>
              <a:off x="1062450" y="1756675"/>
              <a:ext cx="225700" cy="139625"/>
            </a:xfrm>
            <a:custGeom>
              <a:rect b="b" l="l" r="r" t="t"/>
              <a:pathLst>
                <a:path extrusionOk="0" h="5585" w="9028">
                  <a:moveTo>
                    <a:pt x="3071" y="1459"/>
                  </a:moveTo>
                  <a:lnTo>
                    <a:pt x="3630" y="2017"/>
                  </a:lnTo>
                  <a:lnTo>
                    <a:pt x="3071" y="2575"/>
                  </a:lnTo>
                  <a:lnTo>
                    <a:pt x="2513" y="2017"/>
                  </a:lnTo>
                  <a:lnTo>
                    <a:pt x="3071" y="1459"/>
                  </a:lnTo>
                  <a:close/>
                  <a:moveTo>
                    <a:pt x="6235" y="1459"/>
                  </a:moveTo>
                  <a:lnTo>
                    <a:pt x="6794" y="2017"/>
                  </a:lnTo>
                  <a:lnTo>
                    <a:pt x="6235" y="2575"/>
                  </a:lnTo>
                  <a:lnTo>
                    <a:pt x="5677" y="2017"/>
                  </a:lnTo>
                  <a:lnTo>
                    <a:pt x="6235" y="1459"/>
                  </a:lnTo>
                  <a:close/>
                  <a:moveTo>
                    <a:pt x="3071" y="1"/>
                  </a:moveTo>
                  <a:cubicBezTo>
                    <a:pt x="2265" y="1"/>
                    <a:pt x="1520" y="528"/>
                    <a:pt x="1210" y="1273"/>
                  </a:cubicBezTo>
                  <a:lnTo>
                    <a:pt x="404" y="3413"/>
                  </a:lnTo>
                  <a:cubicBezTo>
                    <a:pt x="1" y="4468"/>
                    <a:pt x="776" y="5553"/>
                    <a:pt x="1893" y="5584"/>
                  </a:cubicBezTo>
                  <a:cubicBezTo>
                    <a:pt x="2358" y="5584"/>
                    <a:pt x="2792" y="5367"/>
                    <a:pt x="3102" y="5026"/>
                  </a:cubicBezTo>
                  <a:lnTo>
                    <a:pt x="3878" y="4126"/>
                  </a:lnTo>
                  <a:cubicBezTo>
                    <a:pt x="3940" y="4033"/>
                    <a:pt x="4064" y="4002"/>
                    <a:pt x="4157" y="4002"/>
                  </a:cubicBezTo>
                  <a:lnTo>
                    <a:pt x="5150" y="4002"/>
                  </a:lnTo>
                  <a:cubicBezTo>
                    <a:pt x="5274" y="4002"/>
                    <a:pt x="5398" y="4033"/>
                    <a:pt x="5460" y="4126"/>
                  </a:cubicBezTo>
                  <a:lnTo>
                    <a:pt x="6235" y="5026"/>
                  </a:lnTo>
                  <a:cubicBezTo>
                    <a:pt x="6566" y="5410"/>
                    <a:pt x="7000" y="5581"/>
                    <a:pt x="7426" y="5581"/>
                  </a:cubicBezTo>
                  <a:cubicBezTo>
                    <a:pt x="8240" y="5581"/>
                    <a:pt x="9027" y="4959"/>
                    <a:pt x="9027" y="4002"/>
                  </a:cubicBezTo>
                  <a:cubicBezTo>
                    <a:pt x="9027" y="3785"/>
                    <a:pt x="8996" y="3599"/>
                    <a:pt x="8934" y="3413"/>
                  </a:cubicBezTo>
                  <a:lnTo>
                    <a:pt x="8097" y="1273"/>
                  </a:lnTo>
                  <a:cubicBezTo>
                    <a:pt x="7817" y="528"/>
                    <a:pt x="7073" y="1"/>
                    <a:pt x="6266" y="1"/>
                  </a:cubicBezTo>
                  <a:close/>
                </a:path>
              </a:pathLst>
            </a:cu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9"/>
            <p:cNvSpPr/>
            <p:nvPr/>
          </p:nvSpPr>
          <p:spPr>
            <a:xfrm>
              <a:off x="1010500" y="1560500"/>
              <a:ext cx="198550" cy="176825"/>
            </a:xfrm>
            <a:custGeom>
              <a:rect b="b" l="l" r="r" t="t"/>
              <a:pathLst>
                <a:path extrusionOk="0" h="7073" w="7942">
                  <a:moveTo>
                    <a:pt x="4777" y="0"/>
                  </a:moveTo>
                  <a:cubicBezTo>
                    <a:pt x="3754" y="93"/>
                    <a:pt x="2823" y="651"/>
                    <a:pt x="2234" y="1520"/>
                  </a:cubicBezTo>
                  <a:lnTo>
                    <a:pt x="0" y="1520"/>
                  </a:lnTo>
                  <a:lnTo>
                    <a:pt x="0" y="5490"/>
                  </a:lnTo>
                  <a:lnTo>
                    <a:pt x="2234" y="5490"/>
                  </a:lnTo>
                  <a:cubicBezTo>
                    <a:pt x="2885" y="6483"/>
                    <a:pt x="3971" y="7072"/>
                    <a:pt x="5180" y="7072"/>
                  </a:cubicBezTo>
                  <a:lnTo>
                    <a:pt x="7941" y="7072"/>
                  </a:lnTo>
                  <a:lnTo>
                    <a:pt x="7941" y="5459"/>
                  </a:lnTo>
                  <a:lnTo>
                    <a:pt x="5553" y="5459"/>
                  </a:lnTo>
                  <a:lnTo>
                    <a:pt x="5553" y="4684"/>
                  </a:lnTo>
                  <a:lnTo>
                    <a:pt x="7910" y="4684"/>
                  </a:lnTo>
                  <a:lnTo>
                    <a:pt x="7910" y="3877"/>
                  </a:lnTo>
                  <a:lnTo>
                    <a:pt x="5553" y="3877"/>
                  </a:lnTo>
                  <a:lnTo>
                    <a:pt x="5553" y="3102"/>
                  </a:lnTo>
                  <a:lnTo>
                    <a:pt x="7910" y="3102"/>
                  </a:lnTo>
                  <a:lnTo>
                    <a:pt x="7910" y="2668"/>
                  </a:lnTo>
                  <a:cubicBezTo>
                    <a:pt x="7910" y="2451"/>
                    <a:pt x="7724" y="2295"/>
                    <a:pt x="7507" y="2295"/>
                  </a:cubicBezTo>
                  <a:lnTo>
                    <a:pt x="4777" y="2295"/>
                  </a:lnTo>
                  <a:lnTo>
                    <a:pt x="4777" y="0"/>
                  </a:lnTo>
                  <a:close/>
                </a:path>
              </a:pathLst>
            </a:cu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9"/>
            <p:cNvSpPr/>
            <p:nvPr/>
          </p:nvSpPr>
          <p:spPr>
            <a:xfrm>
              <a:off x="1149300" y="1558175"/>
              <a:ext cx="198550" cy="178375"/>
            </a:xfrm>
            <a:custGeom>
              <a:rect b="b" l="l" r="r" t="t"/>
              <a:pathLst>
                <a:path extrusionOk="0" h="7135" w="7942">
                  <a:moveTo>
                    <a:pt x="1" y="0"/>
                  </a:moveTo>
                  <a:lnTo>
                    <a:pt x="1" y="1582"/>
                  </a:lnTo>
                  <a:lnTo>
                    <a:pt x="1986" y="1582"/>
                  </a:lnTo>
                  <a:cubicBezTo>
                    <a:pt x="2637" y="1582"/>
                    <a:pt x="3165" y="2109"/>
                    <a:pt x="3165" y="2761"/>
                  </a:cubicBezTo>
                  <a:lnTo>
                    <a:pt x="3165" y="7134"/>
                  </a:lnTo>
                  <a:cubicBezTo>
                    <a:pt x="4188" y="7010"/>
                    <a:pt x="5119" y="6421"/>
                    <a:pt x="5708" y="5583"/>
                  </a:cubicBezTo>
                  <a:lnTo>
                    <a:pt x="7942" y="5583"/>
                  </a:lnTo>
                  <a:lnTo>
                    <a:pt x="7942" y="1582"/>
                  </a:lnTo>
                  <a:lnTo>
                    <a:pt x="5708" y="1582"/>
                  </a:lnTo>
                  <a:cubicBezTo>
                    <a:pt x="5057" y="589"/>
                    <a:pt x="3940" y="0"/>
                    <a:pt x="2761" y="0"/>
                  </a:cubicBezTo>
                  <a:close/>
                </a:path>
              </a:pathLst>
            </a:cu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39"/>
          <p:cNvGrpSpPr/>
          <p:nvPr/>
        </p:nvGrpSpPr>
        <p:grpSpPr>
          <a:xfrm>
            <a:off x="2509816" y="1866526"/>
            <a:ext cx="334866" cy="381540"/>
            <a:chOff x="258275" y="1558175"/>
            <a:chExt cx="297025" cy="338425"/>
          </a:xfrm>
        </p:grpSpPr>
        <p:sp>
          <p:nvSpPr>
            <p:cNvPr id="495" name="Google Shape;495;p39"/>
            <p:cNvSpPr/>
            <p:nvPr/>
          </p:nvSpPr>
          <p:spPr>
            <a:xfrm>
              <a:off x="258275" y="1558175"/>
              <a:ext cx="118675" cy="179150"/>
            </a:xfrm>
            <a:custGeom>
              <a:rect b="b" l="l" r="r" t="t"/>
              <a:pathLst>
                <a:path extrusionOk="0" h="7166" w="4747">
                  <a:moveTo>
                    <a:pt x="2792" y="3226"/>
                  </a:moveTo>
                  <a:lnTo>
                    <a:pt x="2792" y="4001"/>
                  </a:lnTo>
                  <a:lnTo>
                    <a:pt x="1986" y="4001"/>
                  </a:lnTo>
                  <a:lnTo>
                    <a:pt x="1986" y="3226"/>
                  </a:lnTo>
                  <a:close/>
                  <a:moveTo>
                    <a:pt x="2792" y="4777"/>
                  </a:moveTo>
                  <a:lnTo>
                    <a:pt x="2792" y="5583"/>
                  </a:lnTo>
                  <a:lnTo>
                    <a:pt x="1986" y="5583"/>
                  </a:lnTo>
                  <a:lnTo>
                    <a:pt x="1986" y="4777"/>
                  </a:lnTo>
                  <a:close/>
                  <a:moveTo>
                    <a:pt x="1" y="0"/>
                  </a:moveTo>
                  <a:lnTo>
                    <a:pt x="1" y="1644"/>
                  </a:lnTo>
                  <a:lnTo>
                    <a:pt x="807" y="2420"/>
                  </a:lnTo>
                  <a:lnTo>
                    <a:pt x="807" y="7165"/>
                  </a:lnTo>
                  <a:lnTo>
                    <a:pt x="3940" y="7165"/>
                  </a:lnTo>
                  <a:lnTo>
                    <a:pt x="3940" y="2451"/>
                  </a:lnTo>
                  <a:lnTo>
                    <a:pt x="4746" y="1675"/>
                  </a:lnTo>
                  <a:lnTo>
                    <a:pt x="4746" y="31"/>
                  </a:lnTo>
                  <a:lnTo>
                    <a:pt x="3164" y="0"/>
                  </a:lnTo>
                  <a:lnTo>
                    <a:pt x="3164" y="838"/>
                  </a:lnTo>
                  <a:lnTo>
                    <a:pt x="1582" y="838"/>
                  </a:lnTo>
                  <a:lnTo>
                    <a:pt x="1582" y="0"/>
                  </a:lnTo>
                  <a:close/>
                </a:path>
              </a:pathLst>
            </a:cu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9"/>
            <p:cNvSpPr/>
            <p:nvPr/>
          </p:nvSpPr>
          <p:spPr>
            <a:xfrm>
              <a:off x="435850" y="1558175"/>
              <a:ext cx="119450" cy="179150"/>
            </a:xfrm>
            <a:custGeom>
              <a:rect b="b" l="l" r="r" t="t"/>
              <a:pathLst>
                <a:path extrusionOk="0" h="7166" w="4778">
                  <a:moveTo>
                    <a:pt x="2824" y="3226"/>
                  </a:moveTo>
                  <a:lnTo>
                    <a:pt x="2824" y="4001"/>
                  </a:lnTo>
                  <a:lnTo>
                    <a:pt x="1986" y="4001"/>
                  </a:lnTo>
                  <a:lnTo>
                    <a:pt x="1986" y="3226"/>
                  </a:lnTo>
                  <a:close/>
                  <a:moveTo>
                    <a:pt x="2824" y="4777"/>
                  </a:moveTo>
                  <a:lnTo>
                    <a:pt x="2824" y="5583"/>
                  </a:lnTo>
                  <a:lnTo>
                    <a:pt x="1986" y="5583"/>
                  </a:lnTo>
                  <a:lnTo>
                    <a:pt x="1986" y="4777"/>
                  </a:lnTo>
                  <a:close/>
                  <a:moveTo>
                    <a:pt x="1" y="0"/>
                  </a:moveTo>
                  <a:lnTo>
                    <a:pt x="1" y="1644"/>
                  </a:lnTo>
                  <a:lnTo>
                    <a:pt x="807" y="2420"/>
                  </a:lnTo>
                  <a:lnTo>
                    <a:pt x="807" y="7165"/>
                  </a:lnTo>
                  <a:lnTo>
                    <a:pt x="3971" y="7165"/>
                  </a:lnTo>
                  <a:lnTo>
                    <a:pt x="3971" y="2451"/>
                  </a:lnTo>
                  <a:lnTo>
                    <a:pt x="4778" y="1675"/>
                  </a:lnTo>
                  <a:lnTo>
                    <a:pt x="4778" y="31"/>
                  </a:lnTo>
                  <a:lnTo>
                    <a:pt x="3196" y="0"/>
                  </a:lnTo>
                  <a:lnTo>
                    <a:pt x="3196" y="838"/>
                  </a:lnTo>
                  <a:lnTo>
                    <a:pt x="1614" y="838"/>
                  </a:lnTo>
                  <a:lnTo>
                    <a:pt x="1614" y="0"/>
                  </a:lnTo>
                  <a:close/>
                </a:path>
              </a:pathLst>
            </a:cu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9"/>
            <p:cNvSpPr/>
            <p:nvPr/>
          </p:nvSpPr>
          <p:spPr>
            <a:xfrm>
              <a:off x="376925" y="1638825"/>
              <a:ext cx="58950" cy="99275"/>
            </a:xfrm>
            <a:custGeom>
              <a:rect b="b" l="l" r="r" t="t"/>
              <a:pathLst>
                <a:path extrusionOk="0" h="3971" w="2358">
                  <a:moveTo>
                    <a:pt x="0" y="0"/>
                  </a:moveTo>
                  <a:lnTo>
                    <a:pt x="0" y="3970"/>
                  </a:lnTo>
                  <a:lnTo>
                    <a:pt x="807" y="3970"/>
                  </a:lnTo>
                  <a:lnTo>
                    <a:pt x="807" y="1582"/>
                  </a:lnTo>
                  <a:lnTo>
                    <a:pt x="1582" y="1582"/>
                  </a:lnTo>
                  <a:lnTo>
                    <a:pt x="1582" y="3970"/>
                  </a:lnTo>
                  <a:lnTo>
                    <a:pt x="2358" y="3970"/>
                  </a:lnTo>
                  <a:lnTo>
                    <a:pt x="2358" y="0"/>
                  </a:lnTo>
                  <a:close/>
                </a:path>
              </a:pathLst>
            </a:cu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9"/>
            <p:cNvSpPr/>
            <p:nvPr/>
          </p:nvSpPr>
          <p:spPr>
            <a:xfrm>
              <a:off x="288625" y="1756675"/>
              <a:ext cx="227125" cy="139925"/>
            </a:xfrm>
            <a:custGeom>
              <a:rect b="b" l="l" r="r" t="t"/>
              <a:pathLst>
                <a:path extrusionOk="0" h="5597" w="9085">
                  <a:moveTo>
                    <a:pt x="3129" y="1428"/>
                  </a:moveTo>
                  <a:lnTo>
                    <a:pt x="3688" y="2017"/>
                  </a:lnTo>
                  <a:lnTo>
                    <a:pt x="3129" y="2575"/>
                  </a:lnTo>
                  <a:lnTo>
                    <a:pt x="2571" y="2017"/>
                  </a:lnTo>
                  <a:lnTo>
                    <a:pt x="3129" y="1428"/>
                  </a:lnTo>
                  <a:close/>
                  <a:moveTo>
                    <a:pt x="6293" y="1459"/>
                  </a:moveTo>
                  <a:lnTo>
                    <a:pt x="6852" y="2017"/>
                  </a:lnTo>
                  <a:lnTo>
                    <a:pt x="6293" y="2575"/>
                  </a:lnTo>
                  <a:lnTo>
                    <a:pt x="5735" y="2017"/>
                  </a:lnTo>
                  <a:lnTo>
                    <a:pt x="6293" y="1459"/>
                  </a:lnTo>
                  <a:close/>
                  <a:moveTo>
                    <a:pt x="3129" y="1"/>
                  </a:moveTo>
                  <a:cubicBezTo>
                    <a:pt x="2323" y="32"/>
                    <a:pt x="1578" y="528"/>
                    <a:pt x="1268" y="1273"/>
                  </a:cubicBezTo>
                  <a:lnTo>
                    <a:pt x="462" y="3413"/>
                  </a:lnTo>
                  <a:cubicBezTo>
                    <a:pt x="1" y="4598"/>
                    <a:pt x="952" y="5596"/>
                    <a:pt x="1955" y="5596"/>
                  </a:cubicBezTo>
                  <a:cubicBezTo>
                    <a:pt x="2370" y="5596"/>
                    <a:pt x="2793" y="5425"/>
                    <a:pt x="3129" y="5026"/>
                  </a:cubicBezTo>
                  <a:lnTo>
                    <a:pt x="3905" y="4126"/>
                  </a:lnTo>
                  <a:cubicBezTo>
                    <a:pt x="3981" y="4050"/>
                    <a:pt x="4058" y="3994"/>
                    <a:pt x="4152" y="3994"/>
                  </a:cubicBezTo>
                  <a:cubicBezTo>
                    <a:pt x="4172" y="3994"/>
                    <a:pt x="4193" y="3997"/>
                    <a:pt x="4215" y="4002"/>
                  </a:cubicBezTo>
                  <a:lnTo>
                    <a:pt x="5208" y="4002"/>
                  </a:lnTo>
                  <a:cubicBezTo>
                    <a:pt x="5229" y="3997"/>
                    <a:pt x="5250" y="3994"/>
                    <a:pt x="5271" y="3994"/>
                  </a:cubicBezTo>
                  <a:cubicBezTo>
                    <a:pt x="5365" y="3994"/>
                    <a:pt x="5441" y="4050"/>
                    <a:pt x="5518" y="4126"/>
                  </a:cubicBezTo>
                  <a:lnTo>
                    <a:pt x="6293" y="5026"/>
                  </a:lnTo>
                  <a:cubicBezTo>
                    <a:pt x="6624" y="5410"/>
                    <a:pt x="7058" y="5581"/>
                    <a:pt x="7484" y="5581"/>
                  </a:cubicBezTo>
                  <a:cubicBezTo>
                    <a:pt x="8297" y="5581"/>
                    <a:pt x="9085" y="4959"/>
                    <a:pt x="9085" y="4002"/>
                  </a:cubicBezTo>
                  <a:cubicBezTo>
                    <a:pt x="9085" y="3785"/>
                    <a:pt x="9054" y="3599"/>
                    <a:pt x="8961" y="3413"/>
                  </a:cubicBezTo>
                  <a:lnTo>
                    <a:pt x="8992" y="3413"/>
                  </a:lnTo>
                  <a:lnTo>
                    <a:pt x="8154" y="1273"/>
                  </a:lnTo>
                  <a:cubicBezTo>
                    <a:pt x="7875" y="528"/>
                    <a:pt x="7131" y="32"/>
                    <a:pt x="6293" y="1"/>
                  </a:cubicBezTo>
                  <a:close/>
                </a:path>
              </a:pathLst>
            </a:cu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00" name="Google Shape;500;p39"/>
          <p:cNvGrpSpPr/>
          <p:nvPr/>
        </p:nvGrpSpPr>
        <p:grpSpPr>
          <a:xfrm flipH="1" rot="10800000">
            <a:off x="1388273" y="3342113"/>
            <a:ext cx="208551" cy="228115"/>
            <a:chOff x="1348000" y="237300"/>
            <a:chExt cx="4772325" cy="5220025"/>
          </a:xfrm>
        </p:grpSpPr>
        <p:sp>
          <p:nvSpPr>
            <p:cNvPr id="501" name="Google Shape;501;p39"/>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9"/>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39"/>
          <p:cNvGrpSpPr/>
          <p:nvPr/>
        </p:nvGrpSpPr>
        <p:grpSpPr>
          <a:xfrm flipH="1" rot="10800000">
            <a:off x="1388273" y="3926988"/>
            <a:ext cx="208551" cy="228115"/>
            <a:chOff x="1348000" y="237300"/>
            <a:chExt cx="4772325" cy="5220025"/>
          </a:xfrm>
        </p:grpSpPr>
        <p:sp>
          <p:nvSpPr>
            <p:cNvPr id="504" name="Google Shape;504;p39"/>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9"/>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39"/>
          <p:cNvSpPr txBox="1"/>
          <p:nvPr/>
        </p:nvSpPr>
        <p:spPr>
          <a:xfrm>
            <a:off x="1673125" y="3142250"/>
            <a:ext cx="228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Intuitive and responsive interface</a:t>
            </a:r>
            <a:endParaRPr>
              <a:latin typeface="Montserrat"/>
              <a:ea typeface="Montserrat"/>
              <a:cs typeface="Montserrat"/>
              <a:sym typeface="Montserrat"/>
            </a:endParaRPr>
          </a:p>
        </p:txBody>
      </p:sp>
      <p:sp>
        <p:nvSpPr>
          <p:cNvPr id="507" name="Google Shape;507;p39"/>
          <p:cNvSpPr txBox="1"/>
          <p:nvPr/>
        </p:nvSpPr>
        <p:spPr>
          <a:xfrm>
            <a:off x="1673125" y="3768400"/>
            <a:ext cx="228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Design and system maintenance</a:t>
            </a:r>
            <a:endParaRPr>
              <a:latin typeface="Montserrat"/>
              <a:ea typeface="Montserrat"/>
              <a:cs typeface="Montserrat"/>
              <a:sym typeface="Montserrat"/>
            </a:endParaRPr>
          </a:p>
        </p:txBody>
      </p:sp>
      <p:grpSp>
        <p:nvGrpSpPr>
          <p:cNvPr id="508" name="Google Shape;508;p39"/>
          <p:cNvGrpSpPr/>
          <p:nvPr/>
        </p:nvGrpSpPr>
        <p:grpSpPr>
          <a:xfrm flipH="1" rot="10800000">
            <a:off x="5175773" y="3292800"/>
            <a:ext cx="208551" cy="228115"/>
            <a:chOff x="1348000" y="237300"/>
            <a:chExt cx="4772325" cy="5220025"/>
          </a:xfrm>
        </p:grpSpPr>
        <p:sp>
          <p:nvSpPr>
            <p:cNvPr id="509" name="Google Shape;509;p39"/>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9"/>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39"/>
          <p:cNvGrpSpPr/>
          <p:nvPr/>
        </p:nvGrpSpPr>
        <p:grpSpPr>
          <a:xfrm flipH="1" rot="10800000">
            <a:off x="5175785" y="3854438"/>
            <a:ext cx="208551" cy="228115"/>
            <a:chOff x="1348000" y="237300"/>
            <a:chExt cx="4772325" cy="5220025"/>
          </a:xfrm>
        </p:grpSpPr>
        <p:sp>
          <p:nvSpPr>
            <p:cNvPr id="512" name="Google Shape;512;p39"/>
            <p:cNvSpPr/>
            <p:nvPr/>
          </p:nvSpPr>
          <p:spPr>
            <a:xfrm>
              <a:off x="3522925" y="237300"/>
              <a:ext cx="2597400" cy="5220025"/>
            </a:xfrm>
            <a:custGeom>
              <a:rect b="b" l="l" r="r" t="t"/>
              <a:pathLst>
                <a:path extrusionOk="0" h="208801" w="103896">
                  <a:moveTo>
                    <a:pt x="9607" y="0"/>
                  </a:moveTo>
                  <a:cubicBezTo>
                    <a:pt x="7373" y="0"/>
                    <a:pt x="5138" y="848"/>
                    <a:pt x="3426" y="2545"/>
                  </a:cubicBezTo>
                  <a:cubicBezTo>
                    <a:pt x="33" y="5970"/>
                    <a:pt x="33" y="11483"/>
                    <a:pt x="3426" y="14908"/>
                  </a:cubicBezTo>
                  <a:lnTo>
                    <a:pt x="74505" y="85986"/>
                  </a:lnTo>
                  <a:cubicBezTo>
                    <a:pt x="84682" y="96164"/>
                    <a:pt x="84682" y="112669"/>
                    <a:pt x="74505" y="122847"/>
                  </a:cubicBezTo>
                  <a:lnTo>
                    <a:pt x="3426" y="193925"/>
                  </a:lnTo>
                  <a:cubicBezTo>
                    <a:pt x="1" y="197318"/>
                    <a:pt x="1" y="202863"/>
                    <a:pt x="3426" y="206288"/>
                  </a:cubicBezTo>
                  <a:cubicBezTo>
                    <a:pt x="5090" y="207919"/>
                    <a:pt x="7308" y="208800"/>
                    <a:pt x="9624" y="208800"/>
                  </a:cubicBezTo>
                  <a:cubicBezTo>
                    <a:pt x="11940" y="208800"/>
                    <a:pt x="14158" y="207919"/>
                    <a:pt x="15789" y="206288"/>
                  </a:cubicBezTo>
                  <a:lnTo>
                    <a:pt x="86868" y="135210"/>
                  </a:lnTo>
                  <a:cubicBezTo>
                    <a:pt x="103895" y="118215"/>
                    <a:pt x="103895" y="90618"/>
                    <a:pt x="86868" y="73623"/>
                  </a:cubicBezTo>
                  <a:lnTo>
                    <a:pt x="15789" y="2545"/>
                  </a:lnTo>
                  <a:cubicBezTo>
                    <a:pt x="14076" y="848"/>
                    <a:pt x="11842" y="0"/>
                    <a:pt x="9607"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9"/>
            <p:cNvSpPr/>
            <p:nvPr/>
          </p:nvSpPr>
          <p:spPr>
            <a:xfrm>
              <a:off x="1348000" y="237300"/>
              <a:ext cx="2732750" cy="5220025"/>
            </a:xfrm>
            <a:custGeom>
              <a:rect b="b" l="l" r="r" t="t"/>
              <a:pathLst>
                <a:path extrusionOk="0" h="208801" w="109310">
                  <a:moveTo>
                    <a:pt x="9623" y="0"/>
                  </a:moveTo>
                  <a:cubicBezTo>
                    <a:pt x="7389" y="0"/>
                    <a:pt x="5155" y="848"/>
                    <a:pt x="3458" y="2545"/>
                  </a:cubicBezTo>
                  <a:cubicBezTo>
                    <a:pt x="33" y="5970"/>
                    <a:pt x="33" y="11483"/>
                    <a:pt x="3458" y="14908"/>
                  </a:cubicBezTo>
                  <a:lnTo>
                    <a:pt x="86867" y="98251"/>
                  </a:lnTo>
                  <a:cubicBezTo>
                    <a:pt x="90292" y="101644"/>
                    <a:pt x="90292" y="107189"/>
                    <a:pt x="86867" y="110582"/>
                  </a:cubicBezTo>
                  <a:lnTo>
                    <a:pt x="3458" y="193925"/>
                  </a:lnTo>
                  <a:cubicBezTo>
                    <a:pt x="1" y="197318"/>
                    <a:pt x="1" y="202863"/>
                    <a:pt x="3458" y="206288"/>
                  </a:cubicBezTo>
                  <a:cubicBezTo>
                    <a:pt x="5089" y="207919"/>
                    <a:pt x="7307" y="208800"/>
                    <a:pt x="9623" y="208800"/>
                  </a:cubicBezTo>
                  <a:cubicBezTo>
                    <a:pt x="11940" y="208800"/>
                    <a:pt x="14158" y="207919"/>
                    <a:pt x="15789" y="206288"/>
                  </a:cubicBezTo>
                  <a:lnTo>
                    <a:pt x="99132" y="122847"/>
                  </a:lnTo>
                  <a:cubicBezTo>
                    <a:pt x="109310" y="112669"/>
                    <a:pt x="109310" y="96164"/>
                    <a:pt x="99132" y="85986"/>
                  </a:cubicBezTo>
                  <a:lnTo>
                    <a:pt x="15789" y="2545"/>
                  </a:lnTo>
                  <a:cubicBezTo>
                    <a:pt x="14092" y="848"/>
                    <a:pt x="11858" y="0"/>
                    <a:pt x="9623"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4" name="Google Shape;514;p39"/>
          <p:cNvSpPr txBox="1"/>
          <p:nvPr/>
        </p:nvSpPr>
        <p:spPr>
          <a:xfrm>
            <a:off x="5470725" y="3206763"/>
            <a:ext cx="24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Buy/search games </a:t>
            </a:r>
            <a:endParaRPr>
              <a:latin typeface="Montserrat"/>
              <a:ea typeface="Montserrat"/>
              <a:cs typeface="Montserrat"/>
              <a:sym typeface="Montserrat"/>
            </a:endParaRPr>
          </a:p>
        </p:txBody>
      </p:sp>
      <p:sp>
        <p:nvSpPr>
          <p:cNvPr id="515" name="Google Shape;515;p39"/>
          <p:cNvSpPr txBox="1"/>
          <p:nvPr/>
        </p:nvSpPr>
        <p:spPr>
          <a:xfrm>
            <a:off x="5470746" y="3768400"/>
            <a:ext cx="15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Promote events</a:t>
            </a:r>
            <a:endParaRPr>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Gamer Video Channel Business Plan by Slidesgo">
  <a:themeElements>
    <a:clrScheme name="Simple Light">
      <a:dk1>
        <a:srgbClr val="100E0E"/>
      </a:dk1>
      <a:lt1>
        <a:srgbClr val="FFFFFF"/>
      </a:lt1>
      <a:dk2>
        <a:srgbClr val="E9E8E3"/>
      </a:dk2>
      <a:lt2>
        <a:srgbClr val="F52E3C"/>
      </a:lt2>
      <a:accent1>
        <a:srgbClr val="F59A1B"/>
      </a:accent1>
      <a:accent2>
        <a:srgbClr val="F5CDBF"/>
      </a:accent2>
      <a:accent3>
        <a:srgbClr val="FFFFFF"/>
      </a:accent3>
      <a:accent4>
        <a:srgbClr val="FFFFFF"/>
      </a:accent4>
      <a:accent5>
        <a:srgbClr val="FFFFFF"/>
      </a:accent5>
      <a:accent6>
        <a:srgbClr val="FFFFFF"/>
      </a:accent6>
      <a:hlink>
        <a:srgbClr val="100E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