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bril Fatface"/>
      <p:regular r:id="rId14"/>
    </p:embeddedFont>
    <p:embeddedFont>
      <p:font typeface="Griffy"/>
      <p:regular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Barlow Condensed"/>
      <p:regular r:id="rId20"/>
      <p:bold r:id="rId21"/>
      <p:italic r:id="rId22"/>
      <p:boldItalic r:id="rId23"/>
    </p:embeddedFont>
    <p:embeddedFont>
      <p:font typeface="Lexend Deca SemiBold"/>
      <p:regular r:id="rId24"/>
      <p:bold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regular.fntdata"/><Relationship Id="rId22" Type="http://schemas.openxmlformats.org/officeDocument/2006/relationships/font" Target="fonts/BarlowCondensed-italic.fntdata"/><Relationship Id="rId21" Type="http://schemas.openxmlformats.org/officeDocument/2006/relationships/font" Target="fonts/BarlowCondensed-bold.fntdata"/><Relationship Id="rId24" Type="http://schemas.openxmlformats.org/officeDocument/2006/relationships/font" Target="fonts/LexendDecaSemiBold-regular.fntdata"/><Relationship Id="rId23" Type="http://schemas.openxmlformats.org/officeDocument/2006/relationships/font" Target="fonts/Barlow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LexendDecaSemiBold-bold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riffy-regular.fntdata"/><Relationship Id="rId14" Type="http://schemas.openxmlformats.org/officeDocument/2006/relationships/font" Target="fonts/AbrilFatface-regular.fntdata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c8311d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c8311d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78fc2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178fc2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d01c190bf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d01c190bf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8c8311d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8c8311d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178fc2a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178fc2a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271503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271503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d01c190b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d01c190b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d01c190b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d01c190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Construction</a:t>
            </a:r>
            <a:r>
              <a:rPr lang="en" sz="1600"/>
              <a:t> 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2" name="Google Shape;222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Pretendidos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4" name="Google Shape;234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849150" y="1853050"/>
            <a:ext cx="9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Qualidades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Acesso à plataforma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partir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de qualquer dispositivo, através do browser sem a necessidade de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instalação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de software.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Realizar comparações de preços de um determinado produto através dos mais diversos Marketplaces.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Forma de comunicação entre um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possível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comprador com o anunciante.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Suporte na realização de vários métodos de pagamentos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eletrónicos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Pretendidos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46" name="Google Shape;246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5"/>
          <p:cNvSpPr txBox="1"/>
          <p:nvPr/>
        </p:nvSpPr>
        <p:spPr>
          <a:xfrm>
            <a:off x="849150" y="1853050"/>
            <a:ext cx="96366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Restrições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 website deve suportar diversas sessões de utilizadores sem perdas de desempenho notáveis.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informação relativa aos nossos clientes deve apresentar-se resguardada na nossa base de dados.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plataforma terá de ser reativa perante as ações dos utilizadores.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 website irá ajustar-se para ter uma apresentação adequada ao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ecrã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do dispositivo em uso.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Tecnológico</a:t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58" name="Google Shape;258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6"/>
          <p:cNvSpPr txBox="1"/>
          <p:nvPr/>
        </p:nvSpPr>
        <p:spPr>
          <a:xfrm>
            <a:off x="849150" y="4282025"/>
            <a:ext cx="96366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Na criação de Web scrapping é usado Python com recurso à biblioteca Beautifulsoup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Angular para a criação do serviço web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 forma a facilitar o acesso a dados e administração da base de dados é utilizado Django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Na comunicação entre o servidor e a base de dados  é usada a REST API sobre HTTPS</a:t>
            </a:r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057400"/>
            <a:ext cx="1991456" cy="19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26" y="2057400"/>
            <a:ext cx="1867474" cy="19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4850" y="1500800"/>
            <a:ext cx="3135525" cy="31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lógica da solução</a:t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73" name="Google Shape;273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7"/>
          <p:cNvSpPr txBox="1"/>
          <p:nvPr/>
        </p:nvSpPr>
        <p:spPr>
          <a:xfrm>
            <a:off x="849150" y="1672200"/>
            <a:ext cx="963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38" y="1557275"/>
            <a:ext cx="7285816" cy="530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Estratégia de Implementação</a:t>
            </a:r>
            <a:endParaRPr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6" name="Google Shape;28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/>
        </p:nvSpPr>
        <p:spPr>
          <a:xfrm>
            <a:off x="849150" y="1824600"/>
            <a:ext cx="96366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Tecnologias Usadas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Angular foi escolhido devido à sua programação em componentes, que permite a reutilização/divisão de código, e o uso de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two-way data binding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que consiste na “partilha” de informação síncrona através de toda a plataforma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Django foi usado devido a sua versatilidade, facilidade na criação e administração da base de dados e aos diversos mecanismos de segurança que este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possui.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BeautifulSoup foi usado porque era uma tecnologia na qual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possuímos experiência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prévia (Python), juntamente com a sua simplicidade de utilização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Estratégia de Implementação</a:t>
            </a:r>
            <a:endParaRPr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560400" y="1864950"/>
            <a:ext cx="93270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Gestão de Código e Tarefas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Jira na gestão de tarefas e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backlog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do projeto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Github na gestão de código e controlo de versões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Edgar Sousa: Webscraper e página de chat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André Clérigo: Webscraper, homepage e página de resultados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Cláudio Asensio: Página de criar anúncio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Tiago Marques: REST API em Django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Hugo Domingos: Página de produto e página de resultados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implementado já existente</a:t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06" name="Google Shape;306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0"/>
          <p:cNvSpPr txBox="1"/>
          <p:nvPr/>
        </p:nvSpPr>
        <p:spPr>
          <a:xfrm>
            <a:off x="849150" y="1672200"/>
            <a:ext cx="963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55500" y="1672200"/>
            <a:ext cx="10623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Conforme as funcionalidades e cenários apresentados, decidimos que a primeira iteração seria focada no cenário de adquirir um produto em segunda mão.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45025" y="2807100"/>
            <a:ext cx="58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Resultado implementado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453600" y="3284100"/>
            <a:ext cx="10427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Pesquisa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Web-Scraper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ainda não está funcional (produtos estáticos).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Ordenação por preço.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Filtragem por categoria apenas nos produtos do Bom e Barato.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445000" y="5090050"/>
            <a:ext cx="10427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Página de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Modelo estático da página de contactar fornecedor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5563080" y="333157"/>
            <a:ext cx="1065755" cy="957602"/>
            <a:chOff x="3081775" y="1061400"/>
            <a:chExt cx="246275" cy="265875"/>
          </a:xfrm>
        </p:grpSpPr>
        <p:sp>
          <p:nvSpPr>
            <p:cNvPr id="322" name="Google Shape;322;p31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