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4.png" ContentType="image/png"/>
  <Override PartName="/ppt/media/image41.png" ContentType="image/png"/>
  <Override PartName="/ppt/media/image40.png" ContentType="image/png"/>
  <Override PartName="/ppt/media/image39.wmf" ContentType="image/x-wmf"/>
  <Override PartName="/ppt/media/image35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43.png" ContentType="image/png"/>
  <Override PartName="/ppt/media/image29.wmf" ContentType="image/x-wmf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wmf" ContentType="image/x-wmf"/>
  <Override PartName="/ppt/media/image24.png" ContentType="image/png"/>
  <Override PartName="/ppt/media/image9.png" ContentType="image/png"/>
  <Override PartName="/ppt/media/image10.png" ContentType="image/png"/>
  <Override PartName="/ppt/media/image42.wmf" ContentType="image/x-wmf"/>
  <Override PartName="/ppt/media/image8.png" ContentType="image/png"/>
  <Override PartName="/ppt/media/image7.wmf" ContentType="image/x-wmf"/>
  <Override PartName="/ppt/media/image5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45.png" ContentType="image/png"/>
  <Override PartName="/ppt/media/image11.wmf" ContentType="image/x-wmf"/>
  <Override PartName="/ppt/media/image12.png" ContentType="image/png"/>
  <Override PartName="/ppt/media/image13.png" ContentType="image/png"/>
  <Override PartName="/ppt/media/image33.wmf" ContentType="image/x-wmf"/>
  <Override PartName="/ppt/media/image14.png" ContentType="image/png"/>
  <Override PartName="/ppt/media/image15.png" ContentType="image/png"/>
  <Override PartName="/ppt/media/image16.png" ContentType="image/png"/>
  <Override PartName="/ppt/media/image36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20.wmf" ContentType="image/x-wmf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4EF475-98D7-462D-B486-E34B22180CB4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Comments about it</a:t>
            </a:r>
            <a:endParaRPr/>
          </a:p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EB0AFB-173D-4A1E-A3DF-0CE930A06897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877DBD-89E7-43FD-A6BE-A05A93358562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Campaign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proposal</a:t>
            </a:r>
            <a:endParaRPr/>
          </a:p>
        </p:txBody>
      </p:sp>
      <p:pic>
        <p:nvPicPr>
          <p:cNvPr id="114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07880" y="430560"/>
            <a:ext cx="7450920" cy="27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Java for hipsters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How to develop fast, cool and in trendy manner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Рисунок 1" descr=""/>
          <p:cNvPicPr/>
          <p:nvPr/>
        </p:nvPicPr>
        <p:blipFill>
          <a:blip r:embed="rId2"/>
          <a:stretch/>
        </p:blipFill>
        <p:spPr>
          <a:xfrm>
            <a:off x="8916840" y="5668920"/>
            <a:ext cx="773280" cy="7732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9690840" y="5825160"/>
            <a:ext cx="2224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Extrabold"/>
                <a:ea typeface="Open Sans Extrabold"/>
              </a:rPr>
              <a:t>Hack‘n’Tell</a:t>
            </a:r>
            <a:endParaRPr/>
          </a:p>
        </p:txBody>
      </p:sp>
      <p:sp>
        <p:nvSpPr>
          <p:cNvPr id="118" name="Line 4"/>
          <p:cNvSpPr/>
          <p:nvPr/>
        </p:nvSpPr>
        <p:spPr>
          <a:xfrm>
            <a:off x="119880" y="164592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48640" y="3421800"/>
            <a:ext cx="5666760" cy="17899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138600" y="81720"/>
            <a:ext cx="11876760" cy="66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91440" y="974880"/>
            <a:ext cx="122526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Netflix microservices architecture</a:t>
            </a:r>
            <a:endParaRPr/>
          </a:p>
        </p:txBody>
      </p:sp>
      <p:sp>
        <p:nvSpPr>
          <p:cNvPr id="174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756080" y="1536120"/>
            <a:ext cx="8869320" cy="50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-304560" y="1118880"/>
            <a:ext cx="122526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microservice topology or how much services should I have?</a:t>
            </a:r>
            <a:endParaRPr/>
          </a:p>
        </p:txBody>
      </p:sp>
      <p:sp>
        <p:nvSpPr>
          <p:cNvPr id="180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306360" y="1645920"/>
            <a:ext cx="1143936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6766560" y="1406880"/>
            <a:ext cx="4317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Main challenges: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Service discovery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Load balancing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Config management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Circuit brake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Health monitoring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48640" y="1280160"/>
            <a:ext cx="519228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195120" y="182880"/>
            <a:ext cx="520956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Mc'Donalds architecture </a:t>
            </a:r>
            <a:endParaRPr/>
          </a:p>
        </p:txBody>
      </p:sp>
      <p:sp>
        <p:nvSpPr>
          <p:cNvPr id="192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914400" y="3280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914400" y="3280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getMenu()</a:t>
            </a:r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makeOrder()</a:t>
            </a:r>
            <a:endParaRPr/>
          </a:p>
          <a:p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914400" y="328032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Cashbox Service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3794400" y="4720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>
            <a:off x="3794400" y="4720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getPrices()</a:t>
            </a:r>
            <a:endParaRPr/>
          </a:p>
          <a:p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3794400" y="472032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Price Service</a:t>
            </a:r>
            <a:endParaRPr/>
          </a:p>
        </p:txBody>
      </p:sp>
      <p:sp>
        <p:nvSpPr>
          <p:cNvPr id="200" name="CustomShape 10"/>
          <p:cNvSpPr/>
          <p:nvPr/>
        </p:nvSpPr>
        <p:spPr>
          <a:xfrm>
            <a:off x="3754800" y="159048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3754800" y="159048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storeOrder()</a:t>
            </a:r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getReport()</a:t>
            </a:r>
            <a:endParaRPr/>
          </a:p>
          <a:p>
            <a:endParaRPr/>
          </a:p>
        </p:txBody>
      </p:sp>
      <p:sp>
        <p:nvSpPr>
          <p:cNvPr id="202" name="CustomShape 12"/>
          <p:cNvSpPr/>
          <p:nvPr/>
        </p:nvSpPr>
        <p:spPr>
          <a:xfrm>
            <a:off x="3754800" y="159048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Report Service</a:t>
            </a:r>
            <a:endParaRPr/>
          </a:p>
        </p:txBody>
      </p:sp>
      <p:sp>
        <p:nvSpPr>
          <p:cNvPr id="203" name="CustomShape 13"/>
          <p:cNvSpPr/>
          <p:nvPr/>
        </p:nvSpPr>
        <p:spPr>
          <a:xfrm>
            <a:off x="8114400" y="504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4"/>
          <p:cNvSpPr/>
          <p:nvPr/>
        </p:nvSpPr>
        <p:spPr>
          <a:xfrm>
            <a:off x="8114400" y="504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getConfig()</a:t>
            </a:r>
            <a:endParaRPr/>
          </a:p>
          <a:p>
            <a:endParaRPr/>
          </a:p>
        </p:txBody>
      </p:sp>
      <p:sp>
        <p:nvSpPr>
          <p:cNvPr id="205" name="CustomShape 15"/>
          <p:cNvSpPr/>
          <p:nvPr/>
        </p:nvSpPr>
        <p:spPr>
          <a:xfrm>
            <a:off x="8114400" y="504432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 Service</a:t>
            </a:r>
            <a:endParaRPr/>
          </a:p>
        </p:txBody>
      </p:sp>
      <p:sp>
        <p:nvSpPr>
          <p:cNvPr id="206" name="CustomShape 16"/>
          <p:cNvSpPr/>
          <p:nvPr/>
        </p:nvSpPr>
        <p:spPr>
          <a:xfrm>
            <a:off x="8114400" y="360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7"/>
          <p:cNvSpPr/>
          <p:nvPr/>
        </p:nvSpPr>
        <p:spPr>
          <a:xfrm>
            <a:off x="8114400" y="360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healthCheck()</a:t>
            </a:r>
            <a:endParaRPr/>
          </a:p>
          <a:p>
            <a:endParaRPr/>
          </a:p>
        </p:txBody>
      </p:sp>
      <p:sp>
        <p:nvSpPr>
          <p:cNvPr id="208" name="CustomShape 18"/>
          <p:cNvSpPr/>
          <p:nvPr/>
        </p:nvSpPr>
        <p:spPr>
          <a:xfrm>
            <a:off x="8114400" y="360432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Dashboard Service</a:t>
            </a:r>
            <a:endParaRPr/>
          </a:p>
        </p:txBody>
      </p:sp>
      <p:sp>
        <p:nvSpPr>
          <p:cNvPr id="209" name="CustomShape 19"/>
          <p:cNvSpPr/>
          <p:nvPr/>
        </p:nvSpPr>
        <p:spPr>
          <a:xfrm>
            <a:off x="8114400" y="216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0"/>
          <p:cNvSpPr/>
          <p:nvPr/>
        </p:nvSpPr>
        <p:spPr>
          <a:xfrm>
            <a:off x="8114400" y="2164320"/>
            <a:ext cx="265140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/>
          </a:p>
          <a:p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registerService()</a:t>
            </a:r>
            <a:endParaRPr/>
          </a:p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getServiceLocation()</a:t>
            </a:r>
            <a:endParaRPr/>
          </a:p>
          <a:p>
            <a:endParaRPr/>
          </a:p>
        </p:txBody>
      </p:sp>
      <p:sp>
        <p:nvSpPr>
          <p:cNvPr id="211" name="CustomShape 21"/>
          <p:cNvSpPr/>
          <p:nvPr/>
        </p:nvSpPr>
        <p:spPr>
          <a:xfrm>
            <a:off x="8114400" y="2164320"/>
            <a:ext cx="26514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Discovery Service</a:t>
            </a:r>
            <a:endParaRPr/>
          </a:p>
        </p:txBody>
      </p:sp>
      <p:sp>
        <p:nvSpPr>
          <p:cNvPr id="212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25"/>
          <p:cNvSpPr/>
          <p:nvPr/>
        </p:nvSpPr>
        <p:spPr>
          <a:xfrm>
            <a:off x="6446160" y="5303520"/>
            <a:ext cx="166824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26"/>
          <p:cNvSpPr/>
          <p:nvPr/>
        </p:nvSpPr>
        <p:spPr>
          <a:xfrm flipV="1">
            <a:off x="6446160" y="4206240"/>
            <a:ext cx="1668240" cy="8978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27"/>
          <p:cNvSpPr/>
          <p:nvPr/>
        </p:nvSpPr>
        <p:spPr>
          <a:xfrm flipV="1">
            <a:off x="6446160" y="3017520"/>
            <a:ext cx="1668240" cy="19202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28"/>
          <p:cNvSpPr/>
          <p:nvPr/>
        </p:nvSpPr>
        <p:spPr>
          <a:xfrm flipV="1">
            <a:off x="3566160" y="2905200"/>
            <a:ext cx="4548240" cy="569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9"/>
          <p:cNvSpPr/>
          <p:nvPr/>
        </p:nvSpPr>
        <p:spPr>
          <a:xfrm>
            <a:off x="1005840" y="5760720"/>
            <a:ext cx="1920240" cy="822960"/>
          </a:xfrm>
          <a:prstGeom prst="ca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>
                <a:latin typeface="Arial"/>
              </a:rPr>
              <a:t>H2 DB</a:t>
            </a:r>
            <a:endParaRPr/>
          </a:p>
        </p:txBody>
      </p:sp>
      <p:sp>
        <p:nvSpPr>
          <p:cNvPr id="220" name="Line 30"/>
          <p:cNvSpPr/>
          <p:nvPr/>
        </p:nvSpPr>
        <p:spPr>
          <a:xfrm flipV="1">
            <a:off x="2926080" y="5394960"/>
            <a:ext cx="868320" cy="8229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 1"/>
          <p:cNvSpPr/>
          <p:nvPr/>
        </p:nvSpPr>
        <p:spPr>
          <a:xfrm>
            <a:off x="93960" y="83088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0837440" y="792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272320" y="1035000"/>
            <a:ext cx="7406280" cy="54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760720" y="1550880"/>
            <a:ext cx="6125760" cy="65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Generic hipster portrait: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Like trendy stuff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Watches TV series from Netflix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Loves Muffins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Dislike to work hard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Uses twitter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82880" y="914400"/>
            <a:ext cx="5485680" cy="5485680"/>
          </a:xfrm>
          <a:prstGeom prst="rect">
            <a:avLst/>
          </a:prstGeom>
          <a:ln>
            <a:noFill/>
          </a:ln>
        </p:spPr>
      </p:pic>
      <p:sp>
        <p:nvSpPr>
          <p:cNvPr id="124" name="Line 2"/>
          <p:cNvSpPr/>
          <p:nvPr/>
        </p:nvSpPr>
        <p:spPr>
          <a:xfrm>
            <a:off x="174600" y="82656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0789920" y="3600"/>
            <a:ext cx="1432440" cy="14324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06360" y="218880"/>
            <a:ext cx="745056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5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Intro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99880" y="236520"/>
            <a:ext cx="745056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5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Agenda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90480" y="1198440"/>
            <a:ext cx="6736320" cy="24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how to be fast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	</a:t>
            </a: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project kickstarters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	</a:t>
            </a: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code generation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microservices &amp; tools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	</a:t>
            </a: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spring components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	</a:t>
            </a: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microservices tools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   </a:t>
            </a:r>
            <a:r>
              <a:rPr lang="en-US" sz="36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- demo</a:t>
            </a:r>
            <a:endParaRPr/>
          </a:p>
        </p:txBody>
      </p:sp>
      <p:sp>
        <p:nvSpPr>
          <p:cNvPr id="129" name="Line 3"/>
          <p:cNvSpPr/>
          <p:nvPr/>
        </p:nvSpPr>
        <p:spPr>
          <a:xfrm>
            <a:off x="379800" y="5825880"/>
            <a:ext cx="745956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4"/>
          <p:cNvSpPr/>
          <p:nvPr/>
        </p:nvSpPr>
        <p:spPr>
          <a:xfrm>
            <a:off x="210600" y="97056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954080" y="360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6858000" y="2377440"/>
            <a:ext cx="447624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Campaign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proposal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976720" y="938880"/>
            <a:ext cx="612576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Project &amp; code generation: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Create each time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mvn folder structure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pom.xml | gradle.build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web.xml, myapp-servlet.xml,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MyAppApplication.class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- etc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IS TOO BORING!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Lets kickstart project with generator!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18080" y="1385280"/>
            <a:ext cx="5714280" cy="4285440"/>
          </a:xfrm>
          <a:prstGeom prst="rect">
            <a:avLst/>
          </a:prstGeom>
          <a:ln>
            <a:noFill/>
          </a:ln>
        </p:spPr>
      </p:pic>
      <p:sp>
        <p:nvSpPr>
          <p:cNvPr id="136" name="Line 3"/>
          <p:cNvSpPr/>
          <p:nvPr/>
        </p:nvSpPr>
        <p:spPr>
          <a:xfrm>
            <a:off x="137880" y="82296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0881360" y="0"/>
            <a:ext cx="1304280" cy="13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Campaign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proposal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976720" y="938880"/>
            <a:ext cx="612576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What's Yeoman?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Yeoman helps you to kickstart new projects, prescribing best practices and tools to help you stay productive.</a:t>
            </a:r>
            <a:endParaRPr/>
          </a:p>
        </p:txBody>
      </p:sp>
      <p:sp>
        <p:nvSpPr>
          <p:cNvPr id="140" name="Line 3"/>
          <p:cNvSpPr/>
          <p:nvPr/>
        </p:nvSpPr>
        <p:spPr>
          <a:xfrm>
            <a:off x="137880" y="82296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881360" y="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06360" y="1211760"/>
            <a:ext cx="5144760" cy="445716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5976720" y="4297680"/>
            <a:ext cx="6125760" cy="30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Generators are available for Angular, Java, Backbone, React, Polymer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and over </a:t>
            </a:r>
            <a:r>
              <a:rPr b="1"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3900+</a:t>
            </a:r>
            <a:r>
              <a:rPr lang="en-US" sz="20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other projects.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104760" y="387360"/>
            <a:ext cx="61905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Project generation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Campaign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proposal</a:t>
            </a:r>
            <a:endParaRPr/>
          </a:p>
        </p:txBody>
      </p:sp>
      <p:pic>
        <p:nvPicPr>
          <p:cNvPr id="146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5760720" y="902880"/>
            <a:ext cx="6125760" cy="65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Technology stack on the client side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HTML5 Boilerplate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Twitter Bootstrap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AngularJS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Sass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installation - Bower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Build -  Gulp.js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Testing - Karma and PhantomJS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template engine - Thymeleaf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Technology stack on the server side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Spring Boot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Maven or Gradle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"development" and "production" profiles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Spring Security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Spring MVC REST + Jackson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WebSocket support with Spring Websocket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Spring Data JPA + Bean Validation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Database updates with Liquibase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Elasticsearch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MongoDB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273e72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Cassandra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Monitoring with Metrics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731520" y="841320"/>
            <a:ext cx="4025880" cy="5650560"/>
          </a:xfrm>
          <a:prstGeom prst="rect">
            <a:avLst/>
          </a:prstGeom>
          <a:ln>
            <a:noFill/>
          </a:ln>
        </p:spPr>
      </p:pic>
      <p:sp>
        <p:nvSpPr>
          <p:cNvPr id="149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105120" y="387720"/>
            <a:ext cx="61905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Project generation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80720" y="362880"/>
            <a:ext cx="612576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Code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Lombok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Bolerplate code – the biggest evil in Java</a:t>
            </a:r>
            <a:endParaRPr/>
          </a:p>
        </p:txBody>
      </p:sp>
      <p:sp>
        <p:nvSpPr>
          <p:cNvPr id="154" name="Line 2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74320" y="2926080"/>
            <a:ext cx="3656880" cy="22377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4600080" y="887040"/>
            <a:ext cx="4937400" cy="591516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9733680" y="1254240"/>
            <a:ext cx="243756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@NonNull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@Cleanup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@Getter / @Setter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@ToString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@EqualsAndHashCode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@NoArgsConstructor,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@AllArgsConstructor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@Data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@Value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@Builder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@SneakyThrows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@Synchronized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@Log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@Slf4j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@Log4j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@CommonsLog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967200" y="3749040"/>
            <a:ext cx="576720" cy="365760"/>
          </a:xfrm>
          <a:custGeom>
            <a:avLst/>
            <a:gdLst/>
            <a:ahLst/>
            <a:rect l="0" t="0" r="r" b="b"/>
            <a:pathLst>
              <a:path w="1604" h="1018">
                <a:moveTo>
                  <a:pt x="0" y="508"/>
                </a:moveTo>
                <a:lnTo>
                  <a:pt x="319" y="0"/>
                </a:lnTo>
                <a:lnTo>
                  <a:pt x="319" y="254"/>
                </a:lnTo>
                <a:lnTo>
                  <a:pt x="1283" y="254"/>
                </a:lnTo>
                <a:lnTo>
                  <a:pt x="1283" y="0"/>
                </a:lnTo>
                <a:lnTo>
                  <a:pt x="1603" y="508"/>
                </a:lnTo>
                <a:lnTo>
                  <a:pt x="1283" y="1017"/>
                </a:lnTo>
                <a:lnTo>
                  <a:pt x="1283" y="762"/>
                </a:lnTo>
                <a:lnTo>
                  <a:pt x="319" y="762"/>
                </a:lnTo>
                <a:lnTo>
                  <a:pt x="319" y="1017"/>
                </a:lnTo>
                <a:lnTo>
                  <a:pt x="0" y="508"/>
                </a:lnTo>
              </a:path>
            </a:pathLst>
          </a:custGeom>
          <a:solidFill>
            <a:srgbClr val="333333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-4320" y="7236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1063160" y="86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1240" y="1290960"/>
            <a:ext cx="1217952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6360" y="393120"/>
            <a:ext cx="11522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Campaign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proposal</a:t>
            </a:r>
            <a:endParaRPr/>
          </a:p>
        </p:txBody>
      </p:sp>
      <p:pic>
        <p:nvPicPr>
          <p:cNvPr id="164" name="Рисунок 2" descr=""/>
          <p:cNvPicPr/>
          <p:nvPr/>
        </p:nvPicPr>
        <p:blipFill>
          <a:blip r:embed="rId1"/>
          <a:stretch/>
        </p:blipFill>
        <p:spPr>
          <a:xfrm>
            <a:off x="8916840" y="974520"/>
            <a:ext cx="2857680" cy="5868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952720" y="974880"/>
            <a:ext cx="6125760" cy="65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Microservices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73e7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with Spring  and Netflix OSS</a:t>
            </a:r>
            <a:endParaRPr/>
          </a:p>
        </p:txBody>
      </p:sp>
      <p:sp>
        <p:nvSpPr>
          <p:cNvPr id="166" name="Line 3"/>
          <p:cNvSpPr/>
          <p:nvPr/>
        </p:nvSpPr>
        <p:spPr>
          <a:xfrm>
            <a:off x="210600" y="826200"/>
            <a:ext cx="7451640" cy="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0954080" y="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6205320" y="2651760"/>
            <a:ext cx="4218480" cy="24606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640080" y="2560320"/>
            <a:ext cx="4397040" cy="261684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5084640" y="3621600"/>
            <a:ext cx="822600" cy="822600"/>
          </a:xfrm>
          <a:custGeom>
            <a:avLst/>
            <a:gdLst/>
            <a:ahLst/>
            <a:rect l="l" t="t" r="r" b="b"/>
            <a:pathLst>
              <a:path w="2288" h="2288">
                <a:moveTo>
                  <a:pt x="571" y="0"/>
                </a:moveTo>
                <a:lnTo>
                  <a:pt x="1715" y="0"/>
                </a:lnTo>
                <a:lnTo>
                  <a:pt x="1715" y="571"/>
                </a:lnTo>
                <a:lnTo>
                  <a:pt x="2287" y="571"/>
                </a:lnTo>
                <a:lnTo>
                  <a:pt x="2287" y="1715"/>
                </a:lnTo>
                <a:lnTo>
                  <a:pt x="1715" y="1715"/>
                </a:lnTo>
                <a:lnTo>
                  <a:pt x="1715" y="2287"/>
                </a:lnTo>
                <a:lnTo>
                  <a:pt x="571" y="2287"/>
                </a:lnTo>
                <a:lnTo>
                  <a:pt x="571" y="1715"/>
                </a:lnTo>
                <a:lnTo>
                  <a:pt x="0" y="1715"/>
                </a:lnTo>
                <a:lnTo>
                  <a:pt x="0" y="571"/>
                </a:lnTo>
                <a:lnTo>
                  <a:pt x="571" y="571"/>
                </a:lnTo>
                <a:lnTo>
                  <a:pt x="571" y="0"/>
                </a:lnTo>
              </a:path>
            </a:pathLst>
          </a:custGeom>
          <a:solidFill>
            <a:srgbClr val="004586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Andrew Cooper</cp:lastModifiedBy>
  <dcterms:modified xsi:type="dcterms:W3CDTF">2016-06-22T23:33:05Z</dcterms:modified>
  <cp:revision>7</cp:revision>
</cp:coreProperties>
</file>