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3a4d3d163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3a4d3d163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3a4d3d163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3a4d3d163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3a4d3d16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3a4d3d16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3a4d3d163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3a4d3d163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3a4d3d1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3a4d3d1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3a4d3d163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3a4d3d163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3a4d3d163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3a4d3d163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3a4d3d163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3a4d3d163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3a4d3d163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3a4d3d163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3a4d3d163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3a4d3d163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ctrTitle"/>
          </p:nvPr>
        </p:nvSpPr>
        <p:spPr>
          <a:xfrm>
            <a:off x="3412925" y="1427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do Redis, com Node.JS</a:t>
            </a:r>
            <a:endParaRPr/>
          </a:p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4706500" y="3593600"/>
            <a:ext cx="4582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Victor Gonçalves Costa	        		01422345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Alex Henrique conceição da silva		01540550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Hugo Nino Lacerda	                		01150090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Luiz Guilherme Ricardo </a:t>
            </a:r>
            <a:r>
              <a:rPr lang="pt-BR"/>
              <a:t>Cândido</a:t>
            </a:r>
            <a:r>
              <a:rPr lang="pt-BR"/>
              <a:t>	     	01539912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Nívea Paulina de Lima				01348635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William Robson Do Nascimento Gouveia   	01560624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/>
        </p:nvSpPr>
        <p:spPr>
          <a:xfrm>
            <a:off x="1052550" y="1425800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AGORA NOSSA PARTE PREFERIDA!!! 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pt-BR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r>
              <a:rPr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025" y="52075"/>
            <a:ext cx="5061950" cy="5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/>
        </p:nvSpPr>
        <p:spPr>
          <a:xfrm>
            <a:off x="1052550" y="8248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Redis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466300" y="1759600"/>
            <a:ext cx="8391900" cy="25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Redis (Remote Dictionary Server) é um sistema de armazenamento em memória, de código aberto, usado principalmente como banco de dados chave-valor. Ele é extremamente rápido porque armazena os dados na RAM, permitindo leituras e gravações quase instantâneas. Além de ser usado como banco de dados, Redis também pode funcionar como cache e message broker (intermediário de mensagens). Suporta diversos tipos de dados, como strings, listas, conjuntos e hashes, e é muito popular por suas baixas latências e alta escalabilidade, sendo amplamente utilizado em aplicações que exigem alto desempenho, como chat em tempo real, sistemas de recomendação e filas de processamento de tarefas.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/>
        </p:nvSpPr>
        <p:spPr>
          <a:xfrm>
            <a:off x="1052550" y="8248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436150" y="1774650"/>
            <a:ext cx="8391900" cy="25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Node.js é uma plataforma de desenvolvimento de software baseada no JavaScript do lado do servidor. Ele permite que você execute código JavaScript fora de um navegador, permitindo o desenvolvimento de aplicações back-end e scripts de automação. O Node.js é conhecido por sua capacidade de lidar com muitas conexões simultâneas de forma eficiente, graças à sua arquitetura baseada em eventos e não-bloqueante, o que o torna ideal para construir aplicações escaláveis, como APIs, servidores web, e sistemas de tempo real. Além disso, ele conta com um vasto ecossistema de bibliotecas e ferramentas disponíveis através do seu gerenciador de pacotes, o npm (Node Package Manager).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ctrTitle"/>
          </p:nvPr>
        </p:nvSpPr>
        <p:spPr>
          <a:xfrm>
            <a:off x="3412925" y="1427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de Colaboradores</a:t>
            </a:r>
            <a:endParaRPr/>
          </a:p>
        </p:txBody>
      </p:sp>
      <p:sp>
        <p:nvSpPr>
          <p:cNvPr id="175" name="Google Shape;175;p17"/>
          <p:cNvSpPr txBox="1"/>
          <p:nvPr>
            <p:ph idx="1" type="subTitle"/>
          </p:nvPr>
        </p:nvSpPr>
        <p:spPr>
          <a:xfrm>
            <a:off x="3109325" y="1804750"/>
            <a:ext cx="5835300" cy="20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 gerenciamento eficaz de funcionários é um dos pilares para o sucesso de qualquer empresa, independentemente do seu tamanho ou setor de atuação. Em um ambiente corporativo dinâmico, manter o controle sobre dados como cargos, remunerações, horários de trabalho, benefícios, desempenho e informações pessoais dos colaboradores é essencial para garantir a eficiência operacional e a satisfação da equipe.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ctrTitle"/>
          </p:nvPr>
        </p:nvSpPr>
        <p:spPr>
          <a:xfrm>
            <a:off x="3412925" y="1427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81" name="Google Shape;181;p18"/>
          <p:cNvSpPr txBox="1"/>
          <p:nvPr>
            <p:ph idx="1" type="subTitle"/>
          </p:nvPr>
        </p:nvSpPr>
        <p:spPr>
          <a:xfrm>
            <a:off x="3124350" y="1143000"/>
            <a:ext cx="5835300" cy="24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O objetivo deste projeto é desenvolver um software de gerenciamento de funcionários que facilite o controle de informações, como:</a:t>
            </a:r>
            <a:endParaRPr sz="17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700"/>
              <a:t>Gestão do Colaborador</a:t>
            </a:r>
            <a:endParaRPr sz="17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700"/>
              <a:t>Cadastro/Atulização de funcionários (dados pessoais)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/>
              <a:t>Listagem de </a:t>
            </a:r>
            <a:r>
              <a:rPr lang="pt-BR" sz="1700"/>
              <a:t>funcionários </a:t>
            </a:r>
            <a:endParaRPr sz="17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700"/>
              <a:t>Controle de ponto </a:t>
            </a:r>
            <a:endParaRPr sz="17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/>
        </p:nvSpPr>
        <p:spPr>
          <a:xfrm>
            <a:off x="1052550" y="6443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052550" y="1758026"/>
            <a:ext cx="30183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Cadastrar Funcionário: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o cadastro do </a:t>
            </a: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funcionário</a:t>
            </a: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 sistema temos esses campos com algumas validações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5008150" y="1368600"/>
            <a:ext cx="37899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"João da Silva"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"joao@example.com"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"cpf"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"12345678901"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"cep"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"01001000"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"admissao"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"2023-09-28"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"salary"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B5CEA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3500.50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"phone"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"(11) 98765-4321"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"position"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"Desenvolvedor"</a:t>
            </a:r>
            <a:endParaRPr sz="1200">
              <a:solidFill>
                <a:srgbClr val="CE9178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/>
        </p:nvSpPr>
        <p:spPr>
          <a:xfrm>
            <a:off x="1052550" y="6443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887325" y="1834825"/>
            <a:ext cx="35643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Atualizar os Funcionário: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atualização do colaborador precisamos do id na url e passar o body com a atualização desejada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5083350" y="1413700"/>
            <a:ext cx="32346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"João Gomes"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"joao@example.com"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"cpf"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"12345678901"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"cep"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"01001000"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"admissao"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"2023-09-28"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"salary"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B5CEA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3500.50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"phone"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"(11) 98765-4321"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"position"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"Desenvolvedor"</a:t>
            </a:r>
            <a:endParaRPr sz="1100">
              <a:solidFill>
                <a:srgbClr val="CE9178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1052550" y="6443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052550" y="1532425"/>
            <a:ext cx="3188700" cy="2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Listar um Funcionário: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listar apenas um colaborador é preciso chamar a url list e passar o id ao qual deseja ser consultado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Listar todos Funcionário: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para listar todos so chamar listAll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5129325" y="1278350"/>
            <a:ext cx="31887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"João Gomes"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"joao@example.com"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"cpf"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"12345678901"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"cep"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"01001000"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"admissao"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"2023-09-28"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"salary"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B5CEA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3500.50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"phone"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"(11) 98765-4321"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9CDCFE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"position"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CE9178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"Desenvolvedor"</a:t>
            </a:r>
            <a:endParaRPr sz="1100">
              <a:solidFill>
                <a:srgbClr val="CE9178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1052550" y="6443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1052550" y="2028726"/>
            <a:ext cx="30183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Deletar os Funcionário: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deletar o 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colaborador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só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precisa passar o id na requisição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5284675" y="2028725"/>
            <a:ext cx="30183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8F8F2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Item deleted</a:t>
            </a:r>
            <a:endParaRPr>
              <a:solidFill>
                <a:srgbClr val="9CDCFE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CDCD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CDCD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