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50" r:id="rId3"/>
  </p:sldMasterIdLst>
  <p:notesMasterIdLst>
    <p:notesMasterId r:id="rId28"/>
  </p:notes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FFFF"/>
    <a:srgbClr val="F2A40D"/>
    <a:srgbClr val="32AEB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750" autoAdjust="0"/>
    <p:restoredTop sz="94628" autoAdjust="0"/>
  </p:normalViewPr>
  <p:slideViewPr>
    <p:cSldViewPr>
      <p:cViewPr varScale="1">
        <p:scale>
          <a:sx n="58" d="100"/>
          <a:sy n="58" d="100"/>
        </p:scale>
        <p:origin x="-663" y="-46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104874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87C68-8510-4EFF-84C8-07D9FA39479A}" type="datetimeFigureOut">
              <a:rPr lang="id-ID" smtClean="0"/>
              <a:pPr/>
              <a:t>25/03/2019</a:t>
            </a:fld>
            <a:endParaRPr lang="id-ID"/>
          </a:p>
        </p:txBody>
      </p:sp>
      <p:sp>
        <p:nvSpPr>
          <p:cNvPr id="104874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104874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104874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104874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182F7-7AFA-4AB0-92DC-8EEDC1603FB9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9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10486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182F7-7AFA-4AB0-92DC-8EEDC1603FB9}" type="slidenum">
              <a:rPr lang="id-ID" smtClean="0"/>
              <a:pPr/>
              <a:t>10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04857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2097152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873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04873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04873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4873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4873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4873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48738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8739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8740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8741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870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04870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97182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</p:spPr>
      </p:pic>
      <p:sp>
        <p:nvSpPr>
          <p:cNvPr id="104870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48704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04869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048697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097181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</p:spPr>
      </p:pic>
      <p:sp>
        <p:nvSpPr>
          <p:cNvPr id="104869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4869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48714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8715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04868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04868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4868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869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4869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4869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4868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4868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4868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04871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048718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8719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8720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4872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4872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4872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48724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04867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048672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97177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048710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8711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48712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8676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8677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8678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867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04868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97178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860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04860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97162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</p:spPr>
      </p:pic>
      <p:sp>
        <p:nvSpPr>
          <p:cNvPr id="104860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48604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9716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</p:spPr>
      </p:pic>
      <p:pic>
        <p:nvPicPr>
          <p:cNvPr id="209716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/>
          <a:srcRect r="50000"/>
          <a:stretch>
            <a:fillRect/>
          </a:stretch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97153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</p:spPr>
      </p:pic>
      <p:pic>
        <p:nvPicPr>
          <p:cNvPr id="2097154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/>
          <a:srcRect r="50000"/>
          <a:stretch>
            <a:fillRect/>
          </a:stretch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4858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048588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8589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97179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</p:spPr>
      </p:pic>
      <p:pic>
        <p:nvPicPr>
          <p:cNvPr id="2097180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/>
          <a:srcRect r="50000"/>
          <a:stretch>
            <a:fillRect/>
          </a:stretch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9718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870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4870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048708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97183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4872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048727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8728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4862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Guido_van_Rossum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ython.org/psf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14744" y="1000114"/>
            <a:ext cx="5292080" cy="1080121"/>
          </a:xfrm>
        </p:spPr>
        <p:txBody>
          <a:bodyPr/>
          <a:lstStyle/>
          <a:p>
            <a:r>
              <a:rPr lang="id-ID" altLang="ko-KR" sz="5400" dirty="0" smtClean="0">
                <a:solidFill>
                  <a:srgbClr val="FF9900"/>
                </a:solidFill>
                <a:latin typeface="Cavorting" pitchFamily="34" charset="0"/>
              </a:rPr>
              <a:t>Pengenalan Python</a:t>
            </a:r>
            <a:endParaRPr lang="en-US" altLang="ko-KR" sz="5400" dirty="0">
              <a:solidFill>
                <a:srgbClr val="FF9900"/>
              </a:solidFill>
              <a:latin typeface="Cavorting" pitchFamily="34" charset="0"/>
            </a:endParaRPr>
          </a:p>
        </p:txBody>
      </p:sp>
      <p:sp>
        <p:nvSpPr>
          <p:cNvPr id="104857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51920" y="2285998"/>
            <a:ext cx="5292080" cy="69629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ko-KR" smtClean="0">
                <a:latin typeface="Century Gothic" pitchFamily="34" charset="0"/>
              </a:rPr>
              <a:t>asdsadsadsadsa</a:t>
            </a:r>
            <a:endParaRPr lang="en-US" altLang="ko-KR" dirty="0">
              <a:latin typeface="Century Gothic" pitchFamily="34" charset="0"/>
            </a:endParaRPr>
          </a:p>
        </p:txBody>
      </p:sp>
      <p:cxnSp>
        <p:nvCxnSpPr>
          <p:cNvPr id="3145728" name="Straight Connector 7"/>
          <p:cNvCxnSpPr>
            <a:cxnSpLocks/>
          </p:cNvCxnSpPr>
          <p:nvPr/>
        </p:nvCxnSpPr>
        <p:spPr>
          <a:xfrm>
            <a:off x="3857620" y="2214560"/>
            <a:ext cx="4572032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base"/>
            <a:r>
              <a:rPr lang="id-ID" dirty="0" smtClean="0">
                <a:latin typeface="Century Gothic" pitchFamily="34" charset="0"/>
              </a:rPr>
              <a:t>pip vs easy-install</a:t>
            </a:r>
            <a:endParaRPr lang="id-ID" dirty="0">
              <a:latin typeface="Century Gothic" pitchFamily="34" charset="0"/>
            </a:endParaRPr>
          </a:p>
        </p:txBody>
      </p:sp>
      <p:pic>
        <p:nvPicPr>
          <p:cNvPr id="2097163" name="Picture 13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0" y="1285866"/>
            <a:ext cx="5143536" cy="3214710"/>
          </a:xfrm>
          <a:prstGeom prst="rect">
            <a:avLst/>
          </a:prstGeom>
        </p:spPr>
      </p:pic>
      <p:sp>
        <p:nvSpPr>
          <p:cNvPr id="1048606" name="Rectangle 14"/>
          <p:cNvSpPr/>
          <p:nvPr/>
        </p:nvSpPr>
        <p:spPr>
          <a:xfrm>
            <a:off x="357158" y="3286130"/>
            <a:ext cx="3286148" cy="12144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48607" name="TextBox 10"/>
          <p:cNvSpPr txBox="1"/>
          <p:nvPr/>
        </p:nvSpPr>
        <p:spPr>
          <a:xfrm>
            <a:off x="142844" y="857238"/>
            <a:ext cx="3505876" cy="38252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id-ID" altLang="ko-KR" sz="1200" i="1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28600" indent="-228600">
              <a:buAutoNum type="arabicPeriod"/>
            </a:pPr>
            <a:r>
              <a:rPr lang="id-ID" sz="1200" dirty="0" smtClean="0"/>
              <a:t>pip - pip adalah alat untuk menginstal paket Python dari Indeks Paket Python. Dimulai dengan Python 3.4, disertakan secara default dengan installer biner Python. </a:t>
            </a:r>
          </a:p>
          <a:p>
            <a:pPr marL="228600" indent="-228600">
              <a:buAutoNum type="arabicPeriod"/>
            </a:pPr>
            <a:endParaRPr lang="id-ID" sz="1200" dirty="0" smtClean="0"/>
          </a:p>
          <a:p>
            <a:pPr marL="228600" indent="-228600">
              <a:buAutoNum type="arabicPeriod"/>
            </a:pPr>
            <a:r>
              <a:rPr lang="id-ID" sz="1200" dirty="0" smtClean="0"/>
              <a:t>easy_install - Ini adalah manajer paket untuk Python yang menyediakan format standar untuk mendistribusikan program dan pustaka Python (berdasarkan pada format Telur Python). </a:t>
            </a:r>
          </a:p>
          <a:p>
            <a:pPr marL="228600" indent="-228600">
              <a:buAutoNum type="arabicPeriod"/>
            </a:pPr>
            <a:endParaRPr lang="id-ID" sz="1200" dirty="0" smtClean="0"/>
          </a:p>
          <a:p>
            <a:pPr marL="228600" indent="-228600">
              <a:buAutoNum type="arabicPeriod"/>
            </a:pPr>
            <a:r>
              <a:rPr lang="id-ID" sz="1200" dirty="0" smtClean="0"/>
              <a:t>Python Package Index (PyPI) - Tempat penyimpanan perangkat lunak pihak ketiga resmi untuk bahasa pemrograman Python. </a:t>
            </a:r>
          </a:p>
          <a:p>
            <a:pPr marL="228600" indent="-228600">
              <a:buAutoNum type="arabicPeriod"/>
            </a:pPr>
            <a:endParaRPr lang="id-ID" sz="1200" dirty="0" smtClean="0"/>
          </a:p>
          <a:p>
            <a:pPr marL="228600" indent="-228600">
              <a:buAutoNum type="arabicPeriod"/>
            </a:pPr>
            <a:r>
              <a:rPr lang="id-ID" sz="1200" dirty="0" smtClean="0"/>
              <a:t>Setuptools: Setuptools adalah pustaka pengembangan paket yang dirancang untuk memfasilitasi pengemasan proyek Python dengan meningkatkan distutil pustaka standar Python (utilitas distribusi).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Rectangle 4"/>
          <p:cNvSpPr/>
          <p:nvPr/>
        </p:nvSpPr>
        <p:spPr>
          <a:xfrm>
            <a:off x="1571604" y="142858"/>
            <a:ext cx="4572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 latinLnBrk="0">
              <a:spcBef>
                <a:spcPct val="0"/>
              </a:spcBef>
              <a:spcAft>
                <a:spcPct val="0"/>
              </a:spcAft>
            </a:pPr>
            <a:r>
              <a:rPr lang="id-ID" b="1" dirty="0" smtClean="0">
                <a:latin typeface="Century Gothic" pitchFamily="34" charset="0"/>
              </a:rPr>
              <a:t>How to install a Python module ?</a:t>
            </a:r>
          </a:p>
        </p:txBody>
      </p:sp>
      <p:sp>
        <p:nvSpPr>
          <p:cNvPr id="1048613" name="Rectangle 5"/>
          <p:cNvSpPr/>
          <p:nvPr/>
        </p:nvSpPr>
        <p:spPr>
          <a:xfrm>
            <a:off x="1571604" y="500048"/>
            <a:ext cx="6572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id-ID" sz="1200" dirty="0" smtClean="0">
                <a:latin typeface="Century Gothic" pitchFamily="34" charset="0"/>
              </a:rPr>
              <a:t>Cara paling dasar untuk menginstal paket adalah mengunduh kode sumber dan menjalankan run python setup.py install ’di dalam direktori paket.</a:t>
            </a:r>
          </a:p>
        </p:txBody>
      </p:sp>
      <p:pic>
        <p:nvPicPr>
          <p:cNvPr id="209716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1500180"/>
            <a:ext cx="561022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Rectangle 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09716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714362"/>
            <a:ext cx="4143404" cy="3940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8615" name="Rectangle 1"/>
          <p:cNvSpPr>
            <a:spLocks noChangeArrowheads="1"/>
          </p:cNvSpPr>
          <p:nvPr/>
        </p:nvSpPr>
        <p:spPr bwMode="auto">
          <a:xfrm>
            <a:off x="0" y="0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8616" name="Text Placeholder 1"/>
          <p:cNvSpPr txBox="1"/>
          <p:nvPr/>
        </p:nvSpPr>
        <p:spPr>
          <a:xfrm>
            <a:off x="4643438" y="1857370"/>
            <a:ext cx="4357718" cy="1285884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</a:pPr>
            <a:r>
              <a:rPr lang="id-ID" sz="2400" dirty="0" smtClean="0">
                <a:latin typeface="Century Gothic" pitchFamily="34" charset="0"/>
              </a:rPr>
              <a:t>1.</a:t>
            </a:r>
            <a:r>
              <a:rPr kumimoji="0" lang="id-ID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</a:rPr>
              <a:t> easy</a:t>
            </a:r>
            <a:r>
              <a:rPr lang="id-ID" sz="2400" baseline="0" dirty="0" smtClean="0">
                <a:latin typeface="Century Gothic" pitchFamily="34" charset="0"/>
              </a:rPr>
              <a:t>_install</a:t>
            </a:r>
          </a:p>
          <a:p>
            <a:pPr marL="342900" indent="-342900" fontAlgn="base">
              <a:spcBef>
                <a:spcPct val="20000"/>
              </a:spcBef>
            </a:pPr>
            <a:r>
              <a:rPr lang="id-ID" sz="1200" dirty="0" smtClean="0">
                <a:solidFill>
                  <a:srgbClr val="212121"/>
                </a:solidFill>
                <a:latin typeface="Century Gothic" pitchFamily="34" charset="0"/>
                <a:cs typeface="Arial" pitchFamily="34" charset="0"/>
              </a:rPr>
              <a:t>Cara kedua untuk menginstal modul </a:t>
            </a:r>
          </a:p>
          <a:p>
            <a:pPr marL="342900" indent="-342900" fontAlgn="base">
              <a:spcBef>
                <a:spcPct val="20000"/>
              </a:spcBef>
            </a:pPr>
            <a:r>
              <a:rPr lang="id-ID" sz="1200" dirty="0" smtClean="0">
                <a:solidFill>
                  <a:srgbClr val="212121"/>
                </a:solidFill>
                <a:latin typeface="Century Gothic" pitchFamily="34" charset="0"/>
                <a:cs typeface="Arial" pitchFamily="34" charset="0"/>
              </a:rPr>
              <a:t>menggunakan easy_install </a:t>
            </a:r>
          </a:p>
          <a:p>
            <a:pPr marL="342900" indent="-342900" fontAlgn="base">
              <a:spcBef>
                <a:spcPct val="20000"/>
              </a:spcBef>
            </a:pPr>
            <a:r>
              <a:rPr lang="id-ID" sz="1200" dirty="0" smtClean="0">
                <a:solidFill>
                  <a:srgbClr val="212121"/>
                </a:solidFill>
                <a:latin typeface="Century Gothic" pitchFamily="34" charset="0"/>
                <a:cs typeface="Arial" pitchFamily="34" charset="0"/>
              </a:rPr>
              <a:t>(manajer paket Python default).</a:t>
            </a:r>
            <a:r>
              <a:rPr lang="id-ID" sz="1200" dirty="0" smtClean="0">
                <a:latin typeface="Century Gothic" pitchFamily="34" charset="0"/>
                <a:cs typeface="Arial" pitchFamily="34" charset="0"/>
              </a:rPr>
              <a:t> 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</a:pPr>
            <a:endParaRPr kumimoji="0" lang="id-ID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1285866"/>
            <a:ext cx="50958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8617" name="Rectangle 2"/>
          <p:cNvSpPr/>
          <p:nvPr/>
        </p:nvSpPr>
        <p:spPr>
          <a:xfrm>
            <a:off x="2071670" y="642924"/>
            <a:ext cx="65722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id-ID" sz="1200" dirty="0" smtClean="0">
                <a:latin typeface="Century Gothic" pitchFamily="34" charset="0"/>
              </a:rPr>
              <a:t>Cara ketiga untuk install module yaitu menggunakan </a:t>
            </a:r>
            <a:r>
              <a:rPr lang="id-ID" sz="1200" b="1" dirty="0" smtClean="0">
                <a:latin typeface="Century Gothic" pitchFamily="34" charset="0"/>
              </a:rPr>
              <a:t>PIP</a:t>
            </a:r>
          </a:p>
        </p:txBody>
      </p:sp>
      <p:sp>
        <p:nvSpPr>
          <p:cNvPr id="1048618" name="Rectangle 3"/>
          <p:cNvSpPr/>
          <p:nvPr/>
        </p:nvSpPr>
        <p:spPr>
          <a:xfrm>
            <a:off x="1643042" y="142858"/>
            <a:ext cx="6572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id-ID" sz="2800" dirty="0" smtClean="0">
                <a:latin typeface="Century Gothic" pitchFamily="34" charset="0"/>
              </a:rPr>
              <a:t>2. PIP</a:t>
            </a:r>
            <a:endParaRPr lang="id-ID" sz="1200" dirty="0" smtClean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928676"/>
            <a:ext cx="7561465" cy="4022725"/>
          </a:xfrm>
          <a:prstGeom prst="rect">
            <a:avLst/>
          </a:prstGeom>
        </p:spPr>
      </p:pic>
      <p:sp>
        <p:nvSpPr>
          <p:cNvPr id="1048619" name="Text Placeholder 1"/>
          <p:cNvSpPr txBox="1"/>
          <p:nvPr/>
        </p:nvSpPr>
        <p:spPr>
          <a:xfrm>
            <a:off x="0" y="0"/>
            <a:ext cx="9144000" cy="576064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</a:pPr>
            <a:r>
              <a:rPr kumimoji="0" lang="id-ID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vorting" pitchFamily="34" charset="0"/>
              </a:rPr>
              <a:t>pip vs easy-install</a:t>
            </a:r>
            <a:endParaRPr kumimoji="0" lang="id-ID" sz="4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vorting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Freeform 15"/>
          <p:cNvSpPr>
            <a:spLocks noEditPoints="1"/>
          </p:cNvSpPr>
          <p:nvPr/>
        </p:nvSpPr>
        <p:spPr bwMode="auto">
          <a:xfrm>
            <a:off x="5615608" y="869104"/>
            <a:ext cx="3389176" cy="3746362"/>
          </a:xfrm>
          <a:custGeom>
            <a:avLst/>
            <a:gdLst>
              <a:gd name="T0" fmla="*/ 2685 w 3729"/>
              <a:gd name="T1" fmla="*/ 507 h 4122"/>
              <a:gd name="T2" fmla="*/ 2661 w 3729"/>
              <a:gd name="T3" fmla="*/ 456 h 4122"/>
              <a:gd name="T4" fmla="*/ 1523 w 3729"/>
              <a:gd name="T5" fmla="*/ 69 h 4122"/>
              <a:gd name="T6" fmla="*/ 1572 w 3729"/>
              <a:gd name="T7" fmla="*/ 238 h 4122"/>
              <a:gd name="T8" fmla="*/ 1783 w 3729"/>
              <a:gd name="T9" fmla="*/ 335 h 4122"/>
              <a:gd name="T10" fmla="*/ 1951 w 3729"/>
              <a:gd name="T11" fmla="*/ 400 h 4122"/>
              <a:gd name="T12" fmla="*/ 2009 w 3729"/>
              <a:gd name="T13" fmla="*/ 278 h 4122"/>
              <a:gd name="T14" fmla="*/ 2176 w 3729"/>
              <a:gd name="T15" fmla="*/ 295 h 4122"/>
              <a:gd name="T16" fmla="*/ 2416 w 3729"/>
              <a:gd name="T17" fmla="*/ 362 h 4122"/>
              <a:gd name="T18" fmla="*/ 2612 w 3729"/>
              <a:gd name="T19" fmla="*/ 347 h 4122"/>
              <a:gd name="T20" fmla="*/ 2780 w 3729"/>
              <a:gd name="T21" fmla="*/ 509 h 4122"/>
              <a:gd name="T22" fmla="*/ 2772 w 3729"/>
              <a:gd name="T23" fmla="*/ 662 h 4122"/>
              <a:gd name="T24" fmla="*/ 2863 w 3729"/>
              <a:gd name="T25" fmla="*/ 831 h 4122"/>
              <a:gd name="T26" fmla="*/ 2949 w 3729"/>
              <a:gd name="T27" fmla="*/ 1031 h 4122"/>
              <a:gd name="T28" fmla="*/ 3078 w 3729"/>
              <a:gd name="T29" fmla="*/ 1226 h 4122"/>
              <a:gd name="T30" fmla="*/ 3289 w 3729"/>
              <a:gd name="T31" fmla="*/ 1406 h 4122"/>
              <a:gd name="T32" fmla="*/ 3320 w 3729"/>
              <a:gd name="T33" fmla="*/ 1506 h 4122"/>
              <a:gd name="T34" fmla="*/ 3552 w 3729"/>
              <a:gd name="T35" fmla="*/ 1486 h 4122"/>
              <a:gd name="T36" fmla="*/ 3725 w 3729"/>
              <a:gd name="T37" fmla="*/ 1511 h 4122"/>
              <a:gd name="T38" fmla="*/ 3672 w 3729"/>
              <a:gd name="T39" fmla="*/ 1675 h 4122"/>
              <a:gd name="T40" fmla="*/ 3612 w 3729"/>
              <a:gd name="T41" fmla="*/ 1811 h 4122"/>
              <a:gd name="T42" fmla="*/ 3460 w 3729"/>
              <a:gd name="T43" fmla="*/ 1998 h 4122"/>
              <a:gd name="T44" fmla="*/ 3252 w 3729"/>
              <a:gd name="T45" fmla="*/ 2178 h 4122"/>
              <a:gd name="T46" fmla="*/ 3083 w 3729"/>
              <a:gd name="T47" fmla="*/ 2411 h 4122"/>
              <a:gd name="T48" fmla="*/ 3154 w 3729"/>
              <a:gd name="T49" fmla="*/ 2731 h 4122"/>
              <a:gd name="T50" fmla="*/ 3152 w 3729"/>
              <a:gd name="T51" fmla="*/ 3018 h 4122"/>
              <a:gd name="T52" fmla="*/ 2923 w 3729"/>
              <a:gd name="T53" fmla="*/ 3191 h 4122"/>
              <a:gd name="T54" fmla="*/ 2840 w 3729"/>
              <a:gd name="T55" fmla="*/ 3315 h 4122"/>
              <a:gd name="T56" fmla="*/ 2849 w 3729"/>
              <a:gd name="T57" fmla="*/ 3515 h 4122"/>
              <a:gd name="T58" fmla="*/ 2712 w 3729"/>
              <a:gd name="T59" fmla="*/ 3622 h 4122"/>
              <a:gd name="T60" fmla="*/ 2623 w 3729"/>
              <a:gd name="T61" fmla="*/ 3811 h 4122"/>
              <a:gd name="T62" fmla="*/ 2440 w 3729"/>
              <a:gd name="T63" fmla="*/ 4009 h 4122"/>
              <a:gd name="T64" fmla="*/ 2203 w 3729"/>
              <a:gd name="T65" fmla="*/ 4073 h 4122"/>
              <a:gd name="T66" fmla="*/ 1967 w 3729"/>
              <a:gd name="T67" fmla="*/ 4102 h 4122"/>
              <a:gd name="T68" fmla="*/ 1892 w 3729"/>
              <a:gd name="T69" fmla="*/ 3989 h 4122"/>
              <a:gd name="T70" fmla="*/ 1849 w 3729"/>
              <a:gd name="T71" fmla="*/ 3802 h 4122"/>
              <a:gd name="T72" fmla="*/ 1740 w 3729"/>
              <a:gd name="T73" fmla="*/ 3606 h 4122"/>
              <a:gd name="T74" fmla="*/ 1689 w 3729"/>
              <a:gd name="T75" fmla="*/ 3366 h 4122"/>
              <a:gd name="T76" fmla="*/ 1583 w 3729"/>
              <a:gd name="T77" fmla="*/ 3175 h 4122"/>
              <a:gd name="T78" fmla="*/ 1609 w 3729"/>
              <a:gd name="T79" fmla="*/ 2911 h 4122"/>
              <a:gd name="T80" fmla="*/ 1656 w 3729"/>
              <a:gd name="T81" fmla="*/ 2706 h 4122"/>
              <a:gd name="T82" fmla="*/ 1589 w 3729"/>
              <a:gd name="T83" fmla="*/ 2426 h 4122"/>
              <a:gd name="T84" fmla="*/ 1429 w 3729"/>
              <a:gd name="T85" fmla="*/ 2218 h 4122"/>
              <a:gd name="T86" fmla="*/ 1463 w 3729"/>
              <a:gd name="T87" fmla="*/ 1969 h 4122"/>
              <a:gd name="T88" fmla="*/ 1256 w 3729"/>
              <a:gd name="T89" fmla="*/ 1898 h 4122"/>
              <a:gd name="T90" fmla="*/ 1003 w 3729"/>
              <a:gd name="T91" fmla="*/ 1809 h 4122"/>
              <a:gd name="T92" fmla="*/ 736 w 3729"/>
              <a:gd name="T93" fmla="*/ 1842 h 4122"/>
              <a:gd name="T94" fmla="*/ 509 w 3729"/>
              <a:gd name="T95" fmla="*/ 1889 h 4122"/>
              <a:gd name="T96" fmla="*/ 300 w 3729"/>
              <a:gd name="T97" fmla="*/ 1742 h 4122"/>
              <a:gd name="T98" fmla="*/ 209 w 3729"/>
              <a:gd name="T99" fmla="*/ 1615 h 4122"/>
              <a:gd name="T100" fmla="*/ 105 w 3729"/>
              <a:gd name="T101" fmla="*/ 1475 h 4122"/>
              <a:gd name="T102" fmla="*/ 34 w 3729"/>
              <a:gd name="T103" fmla="*/ 1347 h 4122"/>
              <a:gd name="T104" fmla="*/ 72 w 3729"/>
              <a:gd name="T105" fmla="*/ 1066 h 4122"/>
              <a:gd name="T106" fmla="*/ 69 w 3729"/>
              <a:gd name="T107" fmla="*/ 831 h 4122"/>
              <a:gd name="T108" fmla="*/ 180 w 3729"/>
              <a:gd name="T109" fmla="*/ 629 h 4122"/>
              <a:gd name="T110" fmla="*/ 280 w 3729"/>
              <a:gd name="T111" fmla="*/ 531 h 4122"/>
              <a:gd name="T112" fmla="*/ 529 w 3729"/>
              <a:gd name="T113" fmla="*/ 222 h 4122"/>
              <a:gd name="T114" fmla="*/ 643 w 3729"/>
              <a:gd name="T115" fmla="*/ 122 h 4122"/>
              <a:gd name="T116" fmla="*/ 829 w 3729"/>
              <a:gd name="T117" fmla="*/ 111 h 4122"/>
              <a:gd name="T118" fmla="*/ 1023 w 3729"/>
              <a:gd name="T119" fmla="*/ 51 h 4122"/>
              <a:gd name="T120" fmla="*/ 1380 w 3729"/>
              <a:gd name="T121" fmla="*/ 26 h 4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29" h="4122">
                <a:moveTo>
                  <a:pt x="2732" y="555"/>
                </a:moveTo>
                <a:lnTo>
                  <a:pt x="2736" y="558"/>
                </a:lnTo>
                <a:lnTo>
                  <a:pt x="2738" y="560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0"/>
                </a:lnTo>
                <a:lnTo>
                  <a:pt x="2740" y="558"/>
                </a:lnTo>
                <a:lnTo>
                  <a:pt x="2736" y="556"/>
                </a:lnTo>
                <a:lnTo>
                  <a:pt x="2734" y="555"/>
                </a:lnTo>
                <a:lnTo>
                  <a:pt x="2732" y="555"/>
                </a:lnTo>
                <a:close/>
                <a:moveTo>
                  <a:pt x="2703" y="531"/>
                </a:moveTo>
                <a:lnTo>
                  <a:pt x="2723" y="555"/>
                </a:lnTo>
                <a:lnTo>
                  <a:pt x="2729" y="555"/>
                </a:lnTo>
                <a:lnTo>
                  <a:pt x="2723" y="547"/>
                </a:lnTo>
                <a:lnTo>
                  <a:pt x="2718" y="540"/>
                </a:lnTo>
                <a:lnTo>
                  <a:pt x="2711" y="535"/>
                </a:lnTo>
                <a:lnTo>
                  <a:pt x="2703" y="531"/>
                </a:lnTo>
                <a:close/>
                <a:moveTo>
                  <a:pt x="2672" y="478"/>
                </a:moveTo>
                <a:lnTo>
                  <a:pt x="2672" y="495"/>
                </a:lnTo>
                <a:lnTo>
                  <a:pt x="2680" y="495"/>
                </a:lnTo>
                <a:lnTo>
                  <a:pt x="2681" y="502"/>
                </a:lnTo>
                <a:lnTo>
                  <a:pt x="2685" y="507"/>
                </a:lnTo>
                <a:lnTo>
                  <a:pt x="2689" y="513"/>
                </a:lnTo>
                <a:lnTo>
                  <a:pt x="2692" y="518"/>
                </a:lnTo>
                <a:lnTo>
                  <a:pt x="2696" y="518"/>
                </a:lnTo>
                <a:lnTo>
                  <a:pt x="2696" y="502"/>
                </a:lnTo>
                <a:lnTo>
                  <a:pt x="2692" y="500"/>
                </a:lnTo>
                <a:lnTo>
                  <a:pt x="2689" y="498"/>
                </a:lnTo>
                <a:lnTo>
                  <a:pt x="2687" y="495"/>
                </a:lnTo>
                <a:lnTo>
                  <a:pt x="2685" y="491"/>
                </a:lnTo>
                <a:lnTo>
                  <a:pt x="2683" y="486"/>
                </a:lnTo>
                <a:lnTo>
                  <a:pt x="2676" y="486"/>
                </a:lnTo>
                <a:lnTo>
                  <a:pt x="2676" y="478"/>
                </a:lnTo>
                <a:lnTo>
                  <a:pt x="2672" y="478"/>
                </a:lnTo>
                <a:close/>
                <a:moveTo>
                  <a:pt x="2656" y="455"/>
                </a:moveTo>
                <a:lnTo>
                  <a:pt x="2660" y="458"/>
                </a:lnTo>
                <a:lnTo>
                  <a:pt x="2661" y="462"/>
                </a:lnTo>
                <a:lnTo>
                  <a:pt x="2663" y="464"/>
                </a:lnTo>
                <a:lnTo>
                  <a:pt x="2667" y="469"/>
                </a:lnTo>
                <a:lnTo>
                  <a:pt x="2669" y="475"/>
                </a:lnTo>
                <a:lnTo>
                  <a:pt x="2672" y="475"/>
                </a:lnTo>
                <a:lnTo>
                  <a:pt x="2671" y="467"/>
                </a:lnTo>
                <a:lnTo>
                  <a:pt x="2669" y="462"/>
                </a:lnTo>
                <a:lnTo>
                  <a:pt x="2667" y="458"/>
                </a:lnTo>
                <a:lnTo>
                  <a:pt x="2661" y="456"/>
                </a:lnTo>
                <a:lnTo>
                  <a:pt x="2656" y="455"/>
                </a:lnTo>
                <a:close/>
                <a:moveTo>
                  <a:pt x="1469" y="0"/>
                </a:moveTo>
                <a:lnTo>
                  <a:pt x="1480" y="2"/>
                </a:lnTo>
                <a:lnTo>
                  <a:pt x="1480" y="6"/>
                </a:lnTo>
                <a:lnTo>
                  <a:pt x="1485" y="7"/>
                </a:lnTo>
                <a:lnTo>
                  <a:pt x="1489" y="9"/>
                </a:lnTo>
                <a:lnTo>
                  <a:pt x="1494" y="9"/>
                </a:lnTo>
                <a:lnTo>
                  <a:pt x="1500" y="9"/>
                </a:lnTo>
                <a:lnTo>
                  <a:pt x="1500" y="29"/>
                </a:lnTo>
                <a:lnTo>
                  <a:pt x="1511" y="27"/>
                </a:lnTo>
                <a:lnTo>
                  <a:pt x="1518" y="24"/>
                </a:lnTo>
                <a:lnTo>
                  <a:pt x="1527" y="20"/>
                </a:lnTo>
                <a:lnTo>
                  <a:pt x="1540" y="18"/>
                </a:lnTo>
                <a:lnTo>
                  <a:pt x="1543" y="27"/>
                </a:lnTo>
                <a:lnTo>
                  <a:pt x="1545" y="42"/>
                </a:lnTo>
                <a:lnTo>
                  <a:pt x="1543" y="55"/>
                </a:lnTo>
                <a:lnTo>
                  <a:pt x="1540" y="55"/>
                </a:lnTo>
                <a:lnTo>
                  <a:pt x="1538" y="58"/>
                </a:lnTo>
                <a:lnTo>
                  <a:pt x="1536" y="60"/>
                </a:lnTo>
                <a:lnTo>
                  <a:pt x="1534" y="62"/>
                </a:lnTo>
                <a:lnTo>
                  <a:pt x="1534" y="66"/>
                </a:lnTo>
                <a:lnTo>
                  <a:pt x="1532" y="69"/>
                </a:lnTo>
                <a:lnTo>
                  <a:pt x="1523" y="69"/>
                </a:lnTo>
                <a:lnTo>
                  <a:pt x="1523" y="75"/>
                </a:lnTo>
                <a:lnTo>
                  <a:pt x="1521" y="76"/>
                </a:lnTo>
                <a:lnTo>
                  <a:pt x="1521" y="80"/>
                </a:lnTo>
                <a:lnTo>
                  <a:pt x="1520" y="86"/>
                </a:lnTo>
                <a:lnTo>
                  <a:pt x="1534" y="96"/>
                </a:lnTo>
                <a:lnTo>
                  <a:pt x="1541" y="111"/>
                </a:lnTo>
                <a:lnTo>
                  <a:pt x="1545" y="129"/>
                </a:lnTo>
                <a:lnTo>
                  <a:pt x="1543" y="155"/>
                </a:lnTo>
                <a:lnTo>
                  <a:pt x="1516" y="178"/>
                </a:lnTo>
                <a:lnTo>
                  <a:pt x="1512" y="186"/>
                </a:lnTo>
                <a:lnTo>
                  <a:pt x="1503" y="186"/>
                </a:lnTo>
                <a:lnTo>
                  <a:pt x="1503" y="191"/>
                </a:lnTo>
                <a:lnTo>
                  <a:pt x="1492" y="195"/>
                </a:lnTo>
                <a:lnTo>
                  <a:pt x="1496" y="202"/>
                </a:lnTo>
                <a:lnTo>
                  <a:pt x="1509" y="206"/>
                </a:lnTo>
                <a:lnTo>
                  <a:pt x="1514" y="200"/>
                </a:lnTo>
                <a:lnTo>
                  <a:pt x="1523" y="198"/>
                </a:lnTo>
                <a:lnTo>
                  <a:pt x="1532" y="200"/>
                </a:lnTo>
                <a:lnTo>
                  <a:pt x="1543" y="202"/>
                </a:lnTo>
                <a:lnTo>
                  <a:pt x="1549" y="229"/>
                </a:lnTo>
                <a:lnTo>
                  <a:pt x="1560" y="235"/>
                </a:lnTo>
                <a:lnTo>
                  <a:pt x="1560" y="238"/>
                </a:lnTo>
                <a:lnTo>
                  <a:pt x="1572" y="238"/>
                </a:lnTo>
                <a:lnTo>
                  <a:pt x="1572" y="242"/>
                </a:lnTo>
                <a:lnTo>
                  <a:pt x="1589" y="242"/>
                </a:lnTo>
                <a:lnTo>
                  <a:pt x="1592" y="251"/>
                </a:lnTo>
                <a:lnTo>
                  <a:pt x="1600" y="251"/>
                </a:lnTo>
                <a:lnTo>
                  <a:pt x="1600" y="255"/>
                </a:lnTo>
                <a:lnTo>
                  <a:pt x="1609" y="255"/>
                </a:lnTo>
                <a:lnTo>
                  <a:pt x="1609" y="258"/>
                </a:lnTo>
                <a:lnTo>
                  <a:pt x="1660" y="255"/>
                </a:lnTo>
                <a:lnTo>
                  <a:pt x="1660" y="258"/>
                </a:lnTo>
                <a:lnTo>
                  <a:pt x="1680" y="258"/>
                </a:lnTo>
                <a:lnTo>
                  <a:pt x="1680" y="262"/>
                </a:lnTo>
                <a:lnTo>
                  <a:pt x="1700" y="262"/>
                </a:lnTo>
                <a:lnTo>
                  <a:pt x="1700" y="266"/>
                </a:lnTo>
                <a:lnTo>
                  <a:pt x="1709" y="266"/>
                </a:lnTo>
                <a:lnTo>
                  <a:pt x="1712" y="275"/>
                </a:lnTo>
                <a:lnTo>
                  <a:pt x="1720" y="275"/>
                </a:lnTo>
                <a:lnTo>
                  <a:pt x="1720" y="278"/>
                </a:lnTo>
                <a:lnTo>
                  <a:pt x="1752" y="278"/>
                </a:lnTo>
                <a:lnTo>
                  <a:pt x="1756" y="286"/>
                </a:lnTo>
                <a:lnTo>
                  <a:pt x="1763" y="286"/>
                </a:lnTo>
                <a:lnTo>
                  <a:pt x="1769" y="322"/>
                </a:lnTo>
                <a:lnTo>
                  <a:pt x="1778" y="329"/>
                </a:lnTo>
                <a:lnTo>
                  <a:pt x="1783" y="335"/>
                </a:lnTo>
                <a:lnTo>
                  <a:pt x="1789" y="340"/>
                </a:lnTo>
                <a:lnTo>
                  <a:pt x="1796" y="344"/>
                </a:lnTo>
                <a:lnTo>
                  <a:pt x="1807" y="346"/>
                </a:lnTo>
                <a:lnTo>
                  <a:pt x="1823" y="346"/>
                </a:lnTo>
                <a:lnTo>
                  <a:pt x="1836" y="351"/>
                </a:lnTo>
                <a:lnTo>
                  <a:pt x="1849" y="351"/>
                </a:lnTo>
                <a:lnTo>
                  <a:pt x="1863" y="355"/>
                </a:lnTo>
                <a:lnTo>
                  <a:pt x="1863" y="358"/>
                </a:lnTo>
                <a:lnTo>
                  <a:pt x="1880" y="358"/>
                </a:lnTo>
                <a:lnTo>
                  <a:pt x="1883" y="366"/>
                </a:lnTo>
                <a:lnTo>
                  <a:pt x="1896" y="366"/>
                </a:lnTo>
                <a:lnTo>
                  <a:pt x="1896" y="369"/>
                </a:lnTo>
                <a:lnTo>
                  <a:pt x="1903" y="369"/>
                </a:lnTo>
                <a:lnTo>
                  <a:pt x="1903" y="375"/>
                </a:lnTo>
                <a:lnTo>
                  <a:pt x="1916" y="375"/>
                </a:lnTo>
                <a:lnTo>
                  <a:pt x="1920" y="382"/>
                </a:lnTo>
                <a:lnTo>
                  <a:pt x="1929" y="382"/>
                </a:lnTo>
                <a:lnTo>
                  <a:pt x="1932" y="391"/>
                </a:lnTo>
                <a:lnTo>
                  <a:pt x="1934" y="391"/>
                </a:lnTo>
                <a:lnTo>
                  <a:pt x="1938" y="393"/>
                </a:lnTo>
                <a:lnTo>
                  <a:pt x="1941" y="396"/>
                </a:lnTo>
                <a:lnTo>
                  <a:pt x="1945" y="398"/>
                </a:lnTo>
                <a:lnTo>
                  <a:pt x="1951" y="400"/>
                </a:lnTo>
                <a:lnTo>
                  <a:pt x="1954" y="402"/>
                </a:lnTo>
                <a:lnTo>
                  <a:pt x="1956" y="402"/>
                </a:lnTo>
                <a:lnTo>
                  <a:pt x="1956" y="398"/>
                </a:lnTo>
                <a:lnTo>
                  <a:pt x="1969" y="398"/>
                </a:lnTo>
                <a:lnTo>
                  <a:pt x="1972" y="393"/>
                </a:lnTo>
                <a:lnTo>
                  <a:pt x="1976" y="389"/>
                </a:lnTo>
                <a:lnTo>
                  <a:pt x="1980" y="386"/>
                </a:lnTo>
                <a:lnTo>
                  <a:pt x="1983" y="382"/>
                </a:lnTo>
                <a:lnTo>
                  <a:pt x="1985" y="376"/>
                </a:lnTo>
                <a:lnTo>
                  <a:pt x="1989" y="369"/>
                </a:lnTo>
                <a:lnTo>
                  <a:pt x="1989" y="369"/>
                </a:lnTo>
                <a:lnTo>
                  <a:pt x="1991" y="367"/>
                </a:lnTo>
                <a:lnTo>
                  <a:pt x="1992" y="367"/>
                </a:lnTo>
                <a:lnTo>
                  <a:pt x="1992" y="366"/>
                </a:lnTo>
                <a:lnTo>
                  <a:pt x="1992" y="362"/>
                </a:lnTo>
                <a:lnTo>
                  <a:pt x="1992" y="358"/>
                </a:lnTo>
                <a:lnTo>
                  <a:pt x="1989" y="358"/>
                </a:lnTo>
                <a:lnTo>
                  <a:pt x="1989" y="349"/>
                </a:lnTo>
                <a:lnTo>
                  <a:pt x="1983" y="349"/>
                </a:lnTo>
                <a:lnTo>
                  <a:pt x="1981" y="331"/>
                </a:lnTo>
                <a:lnTo>
                  <a:pt x="1985" y="311"/>
                </a:lnTo>
                <a:lnTo>
                  <a:pt x="1989" y="295"/>
                </a:lnTo>
                <a:lnTo>
                  <a:pt x="2009" y="278"/>
                </a:lnTo>
                <a:lnTo>
                  <a:pt x="2009" y="275"/>
                </a:lnTo>
                <a:lnTo>
                  <a:pt x="2023" y="271"/>
                </a:lnTo>
                <a:lnTo>
                  <a:pt x="2029" y="262"/>
                </a:lnTo>
                <a:lnTo>
                  <a:pt x="2056" y="262"/>
                </a:lnTo>
                <a:lnTo>
                  <a:pt x="2063" y="251"/>
                </a:lnTo>
                <a:lnTo>
                  <a:pt x="2112" y="251"/>
                </a:lnTo>
                <a:lnTo>
                  <a:pt x="2112" y="255"/>
                </a:lnTo>
                <a:lnTo>
                  <a:pt x="2123" y="255"/>
                </a:lnTo>
                <a:lnTo>
                  <a:pt x="2123" y="258"/>
                </a:lnTo>
                <a:lnTo>
                  <a:pt x="2132" y="258"/>
                </a:lnTo>
                <a:lnTo>
                  <a:pt x="2132" y="262"/>
                </a:lnTo>
                <a:lnTo>
                  <a:pt x="2160" y="262"/>
                </a:lnTo>
                <a:lnTo>
                  <a:pt x="2160" y="266"/>
                </a:lnTo>
                <a:lnTo>
                  <a:pt x="2163" y="271"/>
                </a:lnTo>
                <a:lnTo>
                  <a:pt x="2163" y="273"/>
                </a:lnTo>
                <a:lnTo>
                  <a:pt x="2165" y="276"/>
                </a:lnTo>
                <a:lnTo>
                  <a:pt x="2163" y="280"/>
                </a:lnTo>
                <a:lnTo>
                  <a:pt x="2163" y="282"/>
                </a:lnTo>
                <a:lnTo>
                  <a:pt x="2165" y="284"/>
                </a:lnTo>
                <a:lnTo>
                  <a:pt x="2167" y="286"/>
                </a:lnTo>
                <a:lnTo>
                  <a:pt x="2171" y="287"/>
                </a:lnTo>
                <a:lnTo>
                  <a:pt x="2176" y="289"/>
                </a:lnTo>
                <a:lnTo>
                  <a:pt x="2176" y="295"/>
                </a:lnTo>
                <a:lnTo>
                  <a:pt x="2203" y="295"/>
                </a:lnTo>
                <a:lnTo>
                  <a:pt x="2203" y="298"/>
                </a:lnTo>
                <a:lnTo>
                  <a:pt x="2220" y="302"/>
                </a:lnTo>
                <a:lnTo>
                  <a:pt x="2220" y="306"/>
                </a:lnTo>
                <a:lnTo>
                  <a:pt x="2223" y="306"/>
                </a:lnTo>
                <a:lnTo>
                  <a:pt x="2225" y="306"/>
                </a:lnTo>
                <a:lnTo>
                  <a:pt x="2227" y="304"/>
                </a:lnTo>
                <a:lnTo>
                  <a:pt x="2227" y="302"/>
                </a:lnTo>
                <a:lnTo>
                  <a:pt x="2229" y="302"/>
                </a:lnTo>
                <a:lnTo>
                  <a:pt x="2243" y="302"/>
                </a:lnTo>
                <a:lnTo>
                  <a:pt x="2256" y="306"/>
                </a:lnTo>
                <a:lnTo>
                  <a:pt x="2269" y="309"/>
                </a:lnTo>
                <a:lnTo>
                  <a:pt x="2272" y="342"/>
                </a:lnTo>
                <a:lnTo>
                  <a:pt x="2296" y="346"/>
                </a:lnTo>
                <a:lnTo>
                  <a:pt x="2305" y="344"/>
                </a:lnTo>
                <a:lnTo>
                  <a:pt x="2318" y="342"/>
                </a:lnTo>
                <a:lnTo>
                  <a:pt x="2332" y="342"/>
                </a:lnTo>
                <a:lnTo>
                  <a:pt x="2332" y="346"/>
                </a:lnTo>
                <a:lnTo>
                  <a:pt x="2369" y="349"/>
                </a:lnTo>
                <a:lnTo>
                  <a:pt x="2369" y="355"/>
                </a:lnTo>
                <a:lnTo>
                  <a:pt x="2389" y="355"/>
                </a:lnTo>
                <a:lnTo>
                  <a:pt x="2392" y="362"/>
                </a:lnTo>
                <a:lnTo>
                  <a:pt x="2416" y="362"/>
                </a:lnTo>
                <a:lnTo>
                  <a:pt x="2416" y="366"/>
                </a:lnTo>
                <a:lnTo>
                  <a:pt x="2429" y="369"/>
                </a:lnTo>
                <a:lnTo>
                  <a:pt x="2449" y="369"/>
                </a:lnTo>
                <a:lnTo>
                  <a:pt x="2456" y="375"/>
                </a:lnTo>
                <a:lnTo>
                  <a:pt x="2467" y="380"/>
                </a:lnTo>
                <a:lnTo>
                  <a:pt x="2480" y="384"/>
                </a:lnTo>
                <a:lnTo>
                  <a:pt x="2492" y="382"/>
                </a:lnTo>
                <a:lnTo>
                  <a:pt x="2503" y="366"/>
                </a:lnTo>
                <a:lnTo>
                  <a:pt x="2536" y="358"/>
                </a:lnTo>
                <a:lnTo>
                  <a:pt x="2536" y="349"/>
                </a:lnTo>
                <a:lnTo>
                  <a:pt x="2563" y="346"/>
                </a:lnTo>
                <a:lnTo>
                  <a:pt x="2569" y="338"/>
                </a:lnTo>
                <a:lnTo>
                  <a:pt x="2572" y="336"/>
                </a:lnTo>
                <a:lnTo>
                  <a:pt x="2578" y="338"/>
                </a:lnTo>
                <a:lnTo>
                  <a:pt x="2583" y="338"/>
                </a:lnTo>
                <a:lnTo>
                  <a:pt x="2589" y="340"/>
                </a:lnTo>
                <a:lnTo>
                  <a:pt x="2592" y="340"/>
                </a:lnTo>
                <a:lnTo>
                  <a:pt x="2596" y="342"/>
                </a:lnTo>
                <a:lnTo>
                  <a:pt x="2600" y="349"/>
                </a:lnTo>
                <a:lnTo>
                  <a:pt x="2603" y="351"/>
                </a:lnTo>
                <a:lnTo>
                  <a:pt x="2607" y="349"/>
                </a:lnTo>
                <a:lnTo>
                  <a:pt x="2611" y="349"/>
                </a:lnTo>
                <a:lnTo>
                  <a:pt x="2612" y="347"/>
                </a:lnTo>
                <a:lnTo>
                  <a:pt x="2612" y="346"/>
                </a:lnTo>
                <a:lnTo>
                  <a:pt x="2616" y="346"/>
                </a:lnTo>
                <a:lnTo>
                  <a:pt x="2620" y="346"/>
                </a:lnTo>
                <a:lnTo>
                  <a:pt x="2623" y="347"/>
                </a:lnTo>
                <a:lnTo>
                  <a:pt x="2625" y="349"/>
                </a:lnTo>
                <a:lnTo>
                  <a:pt x="2629" y="349"/>
                </a:lnTo>
                <a:lnTo>
                  <a:pt x="2629" y="362"/>
                </a:lnTo>
                <a:lnTo>
                  <a:pt x="2641" y="364"/>
                </a:lnTo>
                <a:lnTo>
                  <a:pt x="2660" y="367"/>
                </a:lnTo>
                <a:lnTo>
                  <a:pt x="2681" y="369"/>
                </a:lnTo>
                <a:lnTo>
                  <a:pt x="2701" y="369"/>
                </a:lnTo>
                <a:lnTo>
                  <a:pt x="2716" y="366"/>
                </a:lnTo>
                <a:lnTo>
                  <a:pt x="2716" y="362"/>
                </a:lnTo>
                <a:lnTo>
                  <a:pt x="2743" y="358"/>
                </a:lnTo>
                <a:lnTo>
                  <a:pt x="2756" y="395"/>
                </a:lnTo>
                <a:lnTo>
                  <a:pt x="2769" y="402"/>
                </a:lnTo>
                <a:lnTo>
                  <a:pt x="2769" y="426"/>
                </a:lnTo>
                <a:lnTo>
                  <a:pt x="2776" y="429"/>
                </a:lnTo>
                <a:lnTo>
                  <a:pt x="2776" y="438"/>
                </a:lnTo>
                <a:lnTo>
                  <a:pt x="2780" y="438"/>
                </a:lnTo>
                <a:lnTo>
                  <a:pt x="2780" y="446"/>
                </a:lnTo>
                <a:lnTo>
                  <a:pt x="2783" y="446"/>
                </a:lnTo>
                <a:lnTo>
                  <a:pt x="2780" y="509"/>
                </a:lnTo>
                <a:lnTo>
                  <a:pt x="2776" y="509"/>
                </a:lnTo>
                <a:lnTo>
                  <a:pt x="2776" y="518"/>
                </a:lnTo>
                <a:lnTo>
                  <a:pt x="2772" y="518"/>
                </a:lnTo>
                <a:lnTo>
                  <a:pt x="2772" y="531"/>
                </a:lnTo>
                <a:lnTo>
                  <a:pt x="2769" y="531"/>
                </a:lnTo>
                <a:lnTo>
                  <a:pt x="2769" y="535"/>
                </a:lnTo>
                <a:lnTo>
                  <a:pt x="2772" y="535"/>
                </a:lnTo>
                <a:lnTo>
                  <a:pt x="2772" y="558"/>
                </a:lnTo>
                <a:lnTo>
                  <a:pt x="2763" y="564"/>
                </a:lnTo>
                <a:lnTo>
                  <a:pt x="2758" y="567"/>
                </a:lnTo>
                <a:lnTo>
                  <a:pt x="2752" y="569"/>
                </a:lnTo>
                <a:lnTo>
                  <a:pt x="2740" y="566"/>
                </a:lnTo>
                <a:lnTo>
                  <a:pt x="2740" y="578"/>
                </a:lnTo>
                <a:lnTo>
                  <a:pt x="2736" y="578"/>
                </a:lnTo>
                <a:lnTo>
                  <a:pt x="2736" y="582"/>
                </a:lnTo>
                <a:lnTo>
                  <a:pt x="2740" y="582"/>
                </a:lnTo>
                <a:lnTo>
                  <a:pt x="2743" y="602"/>
                </a:lnTo>
                <a:lnTo>
                  <a:pt x="2749" y="602"/>
                </a:lnTo>
                <a:lnTo>
                  <a:pt x="2749" y="615"/>
                </a:lnTo>
                <a:lnTo>
                  <a:pt x="2752" y="615"/>
                </a:lnTo>
                <a:lnTo>
                  <a:pt x="2756" y="635"/>
                </a:lnTo>
                <a:lnTo>
                  <a:pt x="2763" y="638"/>
                </a:lnTo>
                <a:lnTo>
                  <a:pt x="2772" y="662"/>
                </a:lnTo>
                <a:lnTo>
                  <a:pt x="2780" y="666"/>
                </a:lnTo>
                <a:lnTo>
                  <a:pt x="2780" y="678"/>
                </a:lnTo>
                <a:lnTo>
                  <a:pt x="2783" y="678"/>
                </a:lnTo>
                <a:lnTo>
                  <a:pt x="2783" y="686"/>
                </a:lnTo>
                <a:lnTo>
                  <a:pt x="2792" y="691"/>
                </a:lnTo>
                <a:lnTo>
                  <a:pt x="2796" y="706"/>
                </a:lnTo>
                <a:lnTo>
                  <a:pt x="2809" y="715"/>
                </a:lnTo>
                <a:lnTo>
                  <a:pt x="2816" y="738"/>
                </a:lnTo>
                <a:lnTo>
                  <a:pt x="2820" y="738"/>
                </a:lnTo>
                <a:lnTo>
                  <a:pt x="2820" y="746"/>
                </a:lnTo>
                <a:lnTo>
                  <a:pt x="2829" y="751"/>
                </a:lnTo>
                <a:lnTo>
                  <a:pt x="2849" y="775"/>
                </a:lnTo>
                <a:lnTo>
                  <a:pt x="2845" y="782"/>
                </a:lnTo>
                <a:lnTo>
                  <a:pt x="2841" y="789"/>
                </a:lnTo>
                <a:lnTo>
                  <a:pt x="2840" y="796"/>
                </a:lnTo>
                <a:lnTo>
                  <a:pt x="2840" y="806"/>
                </a:lnTo>
                <a:lnTo>
                  <a:pt x="2843" y="806"/>
                </a:lnTo>
                <a:lnTo>
                  <a:pt x="2843" y="818"/>
                </a:lnTo>
                <a:lnTo>
                  <a:pt x="2849" y="818"/>
                </a:lnTo>
                <a:lnTo>
                  <a:pt x="2852" y="822"/>
                </a:lnTo>
                <a:lnTo>
                  <a:pt x="2856" y="824"/>
                </a:lnTo>
                <a:lnTo>
                  <a:pt x="2860" y="827"/>
                </a:lnTo>
                <a:lnTo>
                  <a:pt x="2863" y="831"/>
                </a:lnTo>
                <a:lnTo>
                  <a:pt x="2869" y="838"/>
                </a:lnTo>
                <a:lnTo>
                  <a:pt x="2876" y="838"/>
                </a:lnTo>
                <a:lnTo>
                  <a:pt x="2876" y="842"/>
                </a:lnTo>
                <a:lnTo>
                  <a:pt x="2889" y="842"/>
                </a:lnTo>
                <a:lnTo>
                  <a:pt x="2889" y="844"/>
                </a:lnTo>
                <a:lnTo>
                  <a:pt x="2891" y="847"/>
                </a:lnTo>
                <a:lnTo>
                  <a:pt x="2894" y="851"/>
                </a:lnTo>
                <a:lnTo>
                  <a:pt x="2896" y="856"/>
                </a:lnTo>
                <a:lnTo>
                  <a:pt x="2900" y="860"/>
                </a:lnTo>
                <a:lnTo>
                  <a:pt x="2901" y="864"/>
                </a:lnTo>
                <a:lnTo>
                  <a:pt x="2903" y="866"/>
                </a:lnTo>
                <a:lnTo>
                  <a:pt x="2912" y="866"/>
                </a:lnTo>
                <a:lnTo>
                  <a:pt x="2916" y="875"/>
                </a:lnTo>
                <a:lnTo>
                  <a:pt x="2920" y="875"/>
                </a:lnTo>
                <a:lnTo>
                  <a:pt x="2920" y="895"/>
                </a:lnTo>
                <a:lnTo>
                  <a:pt x="2923" y="895"/>
                </a:lnTo>
                <a:lnTo>
                  <a:pt x="2932" y="918"/>
                </a:lnTo>
                <a:lnTo>
                  <a:pt x="2936" y="918"/>
                </a:lnTo>
                <a:lnTo>
                  <a:pt x="2936" y="951"/>
                </a:lnTo>
                <a:lnTo>
                  <a:pt x="2940" y="951"/>
                </a:lnTo>
                <a:lnTo>
                  <a:pt x="2940" y="958"/>
                </a:lnTo>
                <a:lnTo>
                  <a:pt x="2943" y="958"/>
                </a:lnTo>
                <a:lnTo>
                  <a:pt x="2949" y="1031"/>
                </a:lnTo>
                <a:lnTo>
                  <a:pt x="2956" y="1035"/>
                </a:lnTo>
                <a:lnTo>
                  <a:pt x="2960" y="1062"/>
                </a:lnTo>
                <a:lnTo>
                  <a:pt x="2976" y="1062"/>
                </a:lnTo>
                <a:lnTo>
                  <a:pt x="2987" y="1076"/>
                </a:lnTo>
                <a:lnTo>
                  <a:pt x="3003" y="1091"/>
                </a:lnTo>
                <a:lnTo>
                  <a:pt x="3020" y="1098"/>
                </a:lnTo>
                <a:lnTo>
                  <a:pt x="3020" y="1106"/>
                </a:lnTo>
                <a:lnTo>
                  <a:pt x="3029" y="1106"/>
                </a:lnTo>
                <a:lnTo>
                  <a:pt x="3032" y="1118"/>
                </a:lnTo>
                <a:lnTo>
                  <a:pt x="3040" y="1122"/>
                </a:lnTo>
                <a:lnTo>
                  <a:pt x="3056" y="1171"/>
                </a:lnTo>
                <a:lnTo>
                  <a:pt x="3060" y="1171"/>
                </a:lnTo>
                <a:lnTo>
                  <a:pt x="3060" y="1195"/>
                </a:lnTo>
                <a:lnTo>
                  <a:pt x="3063" y="1195"/>
                </a:lnTo>
                <a:lnTo>
                  <a:pt x="3063" y="1202"/>
                </a:lnTo>
                <a:lnTo>
                  <a:pt x="3069" y="1202"/>
                </a:lnTo>
                <a:lnTo>
                  <a:pt x="3069" y="1222"/>
                </a:lnTo>
                <a:lnTo>
                  <a:pt x="3072" y="1222"/>
                </a:lnTo>
                <a:lnTo>
                  <a:pt x="3074" y="1224"/>
                </a:lnTo>
                <a:lnTo>
                  <a:pt x="3074" y="1224"/>
                </a:lnTo>
                <a:lnTo>
                  <a:pt x="3074" y="1226"/>
                </a:lnTo>
                <a:lnTo>
                  <a:pt x="3076" y="1226"/>
                </a:lnTo>
                <a:lnTo>
                  <a:pt x="3078" y="1226"/>
                </a:lnTo>
                <a:lnTo>
                  <a:pt x="3080" y="1226"/>
                </a:lnTo>
                <a:lnTo>
                  <a:pt x="3089" y="1251"/>
                </a:lnTo>
                <a:lnTo>
                  <a:pt x="3112" y="1251"/>
                </a:lnTo>
                <a:lnTo>
                  <a:pt x="3116" y="1275"/>
                </a:lnTo>
                <a:lnTo>
                  <a:pt x="3120" y="1275"/>
                </a:lnTo>
                <a:lnTo>
                  <a:pt x="3120" y="1278"/>
                </a:lnTo>
                <a:lnTo>
                  <a:pt x="3143" y="1278"/>
                </a:lnTo>
                <a:lnTo>
                  <a:pt x="3156" y="1295"/>
                </a:lnTo>
                <a:lnTo>
                  <a:pt x="3172" y="1295"/>
                </a:lnTo>
                <a:lnTo>
                  <a:pt x="3172" y="1298"/>
                </a:lnTo>
                <a:lnTo>
                  <a:pt x="3183" y="1306"/>
                </a:lnTo>
                <a:lnTo>
                  <a:pt x="3183" y="1315"/>
                </a:lnTo>
                <a:lnTo>
                  <a:pt x="3203" y="1329"/>
                </a:lnTo>
                <a:lnTo>
                  <a:pt x="3209" y="1338"/>
                </a:lnTo>
                <a:lnTo>
                  <a:pt x="3216" y="1338"/>
                </a:lnTo>
                <a:lnTo>
                  <a:pt x="3220" y="1346"/>
                </a:lnTo>
                <a:lnTo>
                  <a:pt x="3243" y="1366"/>
                </a:lnTo>
                <a:lnTo>
                  <a:pt x="3243" y="1378"/>
                </a:lnTo>
                <a:lnTo>
                  <a:pt x="3256" y="1382"/>
                </a:lnTo>
                <a:lnTo>
                  <a:pt x="3269" y="1398"/>
                </a:lnTo>
                <a:lnTo>
                  <a:pt x="3276" y="1398"/>
                </a:lnTo>
                <a:lnTo>
                  <a:pt x="3276" y="1406"/>
                </a:lnTo>
                <a:lnTo>
                  <a:pt x="3289" y="1406"/>
                </a:lnTo>
                <a:lnTo>
                  <a:pt x="3289" y="1409"/>
                </a:lnTo>
                <a:lnTo>
                  <a:pt x="3292" y="1415"/>
                </a:lnTo>
                <a:lnTo>
                  <a:pt x="3296" y="1420"/>
                </a:lnTo>
                <a:lnTo>
                  <a:pt x="3300" y="1426"/>
                </a:lnTo>
                <a:lnTo>
                  <a:pt x="3303" y="1431"/>
                </a:lnTo>
                <a:lnTo>
                  <a:pt x="3303" y="1455"/>
                </a:lnTo>
                <a:lnTo>
                  <a:pt x="3296" y="1458"/>
                </a:lnTo>
                <a:lnTo>
                  <a:pt x="3296" y="1466"/>
                </a:lnTo>
                <a:lnTo>
                  <a:pt x="3292" y="1466"/>
                </a:lnTo>
                <a:lnTo>
                  <a:pt x="3292" y="1469"/>
                </a:lnTo>
                <a:lnTo>
                  <a:pt x="3294" y="1471"/>
                </a:lnTo>
                <a:lnTo>
                  <a:pt x="3294" y="1473"/>
                </a:lnTo>
                <a:lnTo>
                  <a:pt x="3296" y="1476"/>
                </a:lnTo>
                <a:lnTo>
                  <a:pt x="3296" y="1482"/>
                </a:lnTo>
                <a:lnTo>
                  <a:pt x="3301" y="1484"/>
                </a:lnTo>
                <a:lnTo>
                  <a:pt x="3307" y="1486"/>
                </a:lnTo>
                <a:lnTo>
                  <a:pt x="3309" y="1489"/>
                </a:lnTo>
                <a:lnTo>
                  <a:pt x="3311" y="1491"/>
                </a:lnTo>
                <a:lnTo>
                  <a:pt x="3311" y="1495"/>
                </a:lnTo>
                <a:lnTo>
                  <a:pt x="3312" y="1498"/>
                </a:lnTo>
                <a:lnTo>
                  <a:pt x="3312" y="1502"/>
                </a:lnTo>
                <a:lnTo>
                  <a:pt x="3316" y="1506"/>
                </a:lnTo>
                <a:lnTo>
                  <a:pt x="3320" y="1506"/>
                </a:lnTo>
                <a:lnTo>
                  <a:pt x="3323" y="1515"/>
                </a:lnTo>
                <a:lnTo>
                  <a:pt x="3332" y="1515"/>
                </a:lnTo>
                <a:lnTo>
                  <a:pt x="3336" y="1522"/>
                </a:lnTo>
                <a:lnTo>
                  <a:pt x="3347" y="1529"/>
                </a:lnTo>
                <a:lnTo>
                  <a:pt x="3361" y="1533"/>
                </a:lnTo>
                <a:lnTo>
                  <a:pt x="3380" y="1535"/>
                </a:lnTo>
                <a:lnTo>
                  <a:pt x="3383" y="1531"/>
                </a:lnTo>
                <a:lnTo>
                  <a:pt x="3385" y="1529"/>
                </a:lnTo>
                <a:lnTo>
                  <a:pt x="3389" y="1527"/>
                </a:lnTo>
                <a:lnTo>
                  <a:pt x="3392" y="1526"/>
                </a:lnTo>
                <a:lnTo>
                  <a:pt x="3392" y="1522"/>
                </a:lnTo>
                <a:lnTo>
                  <a:pt x="3400" y="1522"/>
                </a:lnTo>
                <a:lnTo>
                  <a:pt x="3409" y="1511"/>
                </a:lnTo>
                <a:lnTo>
                  <a:pt x="3469" y="1515"/>
                </a:lnTo>
                <a:lnTo>
                  <a:pt x="3469" y="1511"/>
                </a:lnTo>
                <a:lnTo>
                  <a:pt x="3476" y="1511"/>
                </a:lnTo>
                <a:lnTo>
                  <a:pt x="3480" y="1502"/>
                </a:lnTo>
                <a:lnTo>
                  <a:pt x="3500" y="1498"/>
                </a:lnTo>
                <a:lnTo>
                  <a:pt x="3500" y="1495"/>
                </a:lnTo>
                <a:lnTo>
                  <a:pt x="3536" y="1498"/>
                </a:lnTo>
                <a:lnTo>
                  <a:pt x="3536" y="1495"/>
                </a:lnTo>
                <a:lnTo>
                  <a:pt x="3549" y="1495"/>
                </a:lnTo>
                <a:lnTo>
                  <a:pt x="3552" y="1486"/>
                </a:lnTo>
                <a:lnTo>
                  <a:pt x="3567" y="1484"/>
                </a:lnTo>
                <a:lnTo>
                  <a:pt x="3581" y="1486"/>
                </a:lnTo>
                <a:lnTo>
                  <a:pt x="3598" y="1487"/>
                </a:lnTo>
                <a:lnTo>
                  <a:pt x="3612" y="1486"/>
                </a:lnTo>
                <a:lnTo>
                  <a:pt x="3612" y="1482"/>
                </a:lnTo>
                <a:lnTo>
                  <a:pt x="3623" y="1482"/>
                </a:lnTo>
                <a:lnTo>
                  <a:pt x="3623" y="1478"/>
                </a:lnTo>
                <a:lnTo>
                  <a:pt x="3636" y="1478"/>
                </a:lnTo>
                <a:lnTo>
                  <a:pt x="3636" y="1475"/>
                </a:lnTo>
                <a:lnTo>
                  <a:pt x="3660" y="1469"/>
                </a:lnTo>
                <a:lnTo>
                  <a:pt x="3663" y="1462"/>
                </a:lnTo>
                <a:lnTo>
                  <a:pt x="3674" y="1453"/>
                </a:lnTo>
                <a:lnTo>
                  <a:pt x="3687" y="1447"/>
                </a:lnTo>
                <a:lnTo>
                  <a:pt x="3703" y="1446"/>
                </a:lnTo>
                <a:lnTo>
                  <a:pt x="3709" y="1451"/>
                </a:lnTo>
                <a:lnTo>
                  <a:pt x="3714" y="1455"/>
                </a:lnTo>
                <a:lnTo>
                  <a:pt x="3720" y="1456"/>
                </a:lnTo>
                <a:lnTo>
                  <a:pt x="3729" y="1458"/>
                </a:lnTo>
                <a:lnTo>
                  <a:pt x="3729" y="1486"/>
                </a:lnTo>
                <a:lnTo>
                  <a:pt x="3723" y="1486"/>
                </a:lnTo>
                <a:lnTo>
                  <a:pt x="3720" y="1498"/>
                </a:lnTo>
                <a:lnTo>
                  <a:pt x="3723" y="1498"/>
                </a:lnTo>
                <a:lnTo>
                  <a:pt x="3725" y="1511"/>
                </a:lnTo>
                <a:lnTo>
                  <a:pt x="3725" y="1529"/>
                </a:lnTo>
                <a:lnTo>
                  <a:pt x="3723" y="1544"/>
                </a:lnTo>
                <a:lnTo>
                  <a:pt x="3720" y="1555"/>
                </a:lnTo>
                <a:lnTo>
                  <a:pt x="3718" y="1556"/>
                </a:lnTo>
                <a:lnTo>
                  <a:pt x="3718" y="1556"/>
                </a:lnTo>
                <a:lnTo>
                  <a:pt x="3718" y="1556"/>
                </a:lnTo>
                <a:lnTo>
                  <a:pt x="3716" y="1556"/>
                </a:lnTo>
                <a:lnTo>
                  <a:pt x="3714" y="1556"/>
                </a:lnTo>
                <a:lnTo>
                  <a:pt x="3712" y="1558"/>
                </a:lnTo>
                <a:lnTo>
                  <a:pt x="3711" y="1589"/>
                </a:lnTo>
                <a:lnTo>
                  <a:pt x="3703" y="1615"/>
                </a:lnTo>
                <a:lnTo>
                  <a:pt x="3703" y="1626"/>
                </a:lnTo>
                <a:lnTo>
                  <a:pt x="3692" y="1635"/>
                </a:lnTo>
                <a:lnTo>
                  <a:pt x="3692" y="1642"/>
                </a:lnTo>
                <a:lnTo>
                  <a:pt x="3689" y="1642"/>
                </a:lnTo>
                <a:lnTo>
                  <a:pt x="3689" y="1651"/>
                </a:lnTo>
                <a:lnTo>
                  <a:pt x="3683" y="1651"/>
                </a:lnTo>
                <a:lnTo>
                  <a:pt x="3683" y="1658"/>
                </a:lnTo>
                <a:lnTo>
                  <a:pt x="3680" y="1658"/>
                </a:lnTo>
                <a:lnTo>
                  <a:pt x="3680" y="1666"/>
                </a:lnTo>
                <a:lnTo>
                  <a:pt x="3676" y="1666"/>
                </a:lnTo>
                <a:lnTo>
                  <a:pt x="3676" y="1675"/>
                </a:lnTo>
                <a:lnTo>
                  <a:pt x="3672" y="1675"/>
                </a:lnTo>
                <a:lnTo>
                  <a:pt x="3672" y="1682"/>
                </a:lnTo>
                <a:lnTo>
                  <a:pt x="3660" y="1689"/>
                </a:lnTo>
                <a:lnTo>
                  <a:pt x="3660" y="1698"/>
                </a:lnTo>
                <a:lnTo>
                  <a:pt x="3656" y="1698"/>
                </a:lnTo>
                <a:lnTo>
                  <a:pt x="3656" y="1715"/>
                </a:lnTo>
                <a:lnTo>
                  <a:pt x="3652" y="1715"/>
                </a:lnTo>
                <a:lnTo>
                  <a:pt x="3652" y="1722"/>
                </a:lnTo>
                <a:lnTo>
                  <a:pt x="3649" y="1722"/>
                </a:lnTo>
                <a:lnTo>
                  <a:pt x="3649" y="1731"/>
                </a:lnTo>
                <a:lnTo>
                  <a:pt x="3640" y="1735"/>
                </a:lnTo>
                <a:lnTo>
                  <a:pt x="3640" y="1742"/>
                </a:lnTo>
                <a:lnTo>
                  <a:pt x="3636" y="1742"/>
                </a:lnTo>
                <a:lnTo>
                  <a:pt x="3636" y="1749"/>
                </a:lnTo>
                <a:lnTo>
                  <a:pt x="3632" y="1749"/>
                </a:lnTo>
                <a:lnTo>
                  <a:pt x="3632" y="1758"/>
                </a:lnTo>
                <a:lnTo>
                  <a:pt x="3629" y="1758"/>
                </a:lnTo>
                <a:lnTo>
                  <a:pt x="3629" y="1766"/>
                </a:lnTo>
                <a:lnTo>
                  <a:pt x="3620" y="1769"/>
                </a:lnTo>
                <a:lnTo>
                  <a:pt x="3620" y="1795"/>
                </a:lnTo>
                <a:lnTo>
                  <a:pt x="3616" y="1795"/>
                </a:lnTo>
                <a:lnTo>
                  <a:pt x="3616" y="1802"/>
                </a:lnTo>
                <a:lnTo>
                  <a:pt x="3612" y="1802"/>
                </a:lnTo>
                <a:lnTo>
                  <a:pt x="3612" y="1811"/>
                </a:lnTo>
                <a:lnTo>
                  <a:pt x="3609" y="1811"/>
                </a:lnTo>
                <a:lnTo>
                  <a:pt x="3603" y="1822"/>
                </a:lnTo>
                <a:lnTo>
                  <a:pt x="3592" y="1829"/>
                </a:lnTo>
                <a:lnTo>
                  <a:pt x="3592" y="1842"/>
                </a:lnTo>
                <a:lnTo>
                  <a:pt x="3589" y="1842"/>
                </a:lnTo>
                <a:lnTo>
                  <a:pt x="3589" y="1851"/>
                </a:lnTo>
                <a:lnTo>
                  <a:pt x="3580" y="1855"/>
                </a:lnTo>
                <a:lnTo>
                  <a:pt x="3580" y="1862"/>
                </a:lnTo>
                <a:lnTo>
                  <a:pt x="3576" y="1862"/>
                </a:lnTo>
                <a:lnTo>
                  <a:pt x="3576" y="1875"/>
                </a:lnTo>
                <a:lnTo>
                  <a:pt x="3560" y="1886"/>
                </a:lnTo>
                <a:lnTo>
                  <a:pt x="3556" y="1902"/>
                </a:lnTo>
                <a:lnTo>
                  <a:pt x="3543" y="1909"/>
                </a:lnTo>
                <a:lnTo>
                  <a:pt x="3543" y="1918"/>
                </a:lnTo>
                <a:lnTo>
                  <a:pt x="3529" y="1931"/>
                </a:lnTo>
                <a:lnTo>
                  <a:pt x="3523" y="1938"/>
                </a:lnTo>
                <a:lnTo>
                  <a:pt x="3516" y="1938"/>
                </a:lnTo>
                <a:lnTo>
                  <a:pt x="3516" y="1942"/>
                </a:lnTo>
                <a:lnTo>
                  <a:pt x="3509" y="1946"/>
                </a:lnTo>
                <a:lnTo>
                  <a:pt x="3509" y="1955"/>
                </a:lnTo>
                <a:lnTo>
                  <a:pt x="3472" y="1986"/>
                </a:lnTo>
                <a:lnTo>
                  <a:pt x="3469" y="1998"/>
                </a:lnTo>
                <a:lnTo>
                  <a:pt x="3460" y="1998"/>
                </a:lnTo>
                <a:lnTo>
                  <a:pt x="3449" y="2015"/>
                </a:lnTo>
                <a:lnTo>
                  <a:pt x="3436" y="2015"/>
                </a:lnTo>
                <a:lnTo>
                  <a:pt x="3436" y="2018"/>
                </a:lnTo>
                <a:lnTo>
                  <a:pt x="3429" y="2018"/>
                </a:lnTo>
                <a:lnTo>
                  <a:pt x="3420" y="2029"/>
                </a:lnTo>
                <a:lnTo>
                  <a:pt x="3403" y="2035"/>
                </a:lnTo>
                <a:lnTo>
                  <a:pt x="3396" y="2046"/>
                </a:lnTo>
                <a:lnTo>
                  <a:pt x="3389" y="2046"/>
                </a:lnTo>
                <a:lnTo>
                  <a:pt x="3383" y="2055"/>
                </a:lnTo>
                <a:lnTo>
                  <a:pt x="3376" y="2055"/>
                </a:lnTo>
                <a:lnTo>
                  <a:pt x="3356" y="2078"/>
                </a:lnTo>
                <a:lnTo>
                  <a:pt x="3349" y="2078"/>
                </a:lnTo>
                <a:lnTo>
                  <a:pt x="3343" y="2086"/>
                </a:lnTo>
                <a:lnTo>
                  <a:pt x="3332" y="2091"/>
                </a:lnTo>
                <a:lnTo>
                  <a:pt x="3332" y="2098"/>
                </a:lnTo>
                <a:lnTo>
                  <a:pt x="3303" y="2122"/>
                </a:lnTo>
                <a:lnTo>
                  <a:pt x="3303" y="2126"/>
                </a:lnTo>
                <a:lnTo>
                  <a:pt x="3296" y="2126"/>
                </a:lnTo>
                <a:lnTo>
                  <a:pt x="3291" y="2138"/>
                </a:lnTo>
                <a:lnTo>
                  <a:pt x="3280" y="2151"/>
                </a:lnTo>
                <a:lnTo>
                  <a:pt x="3269" y="2164"/>
                </a:lnTo>
                <a:lnTo>
                  <a:pt x="3260" y="2175"/>
                </a:lnTo>
                <a:lnTo>
                  <a:pt x="3252" y="2178"/>
                </a:lnTo>
                <a:lnTo>
                  <a:pt x="3252" y="2186"/>
                </a:lnTo>
                <a:lnTo>
                  <a:pt x="3236" y="2198"/>
                </a:lnTo>
                <a:lnTo>
                  <a:pt x="3232" y="2215"/>
                </a:lnTo>
                <a:lnTo>
                  <a:pt x="3223" y="2218"/>
                </a:lnTo>
                <a:lnTo>
                  <a:pt x="3203" y="2255"/>
                </a:lnTo>
                <a:lnTo>
                  <a:pt x="3180" y="2258"/>
                </a:lnTo>
                <a:lnTo>
                  <a:pt x="3180" y="2264"/>
                </a:lnTo>
                <a:lnTo>
                  <a:pt x="3178" y="2269"/>
                </a:lnTo>
                <a:lnTo>
                  <a:pt x="3176" y="2273"/>
                </a:lnTo>
                <a:lnTo>
                  <a:pt x="3174" y="2276"/>
                </a:lnTo>
                <a:lnTo>
                  <a:pt x="3174" y="2280"/>
                </a:lnTo>
                <a:lnTo>
                  <a:pt x="3172" y="2286"/>
                </a:lnTo>
                <a:lnTo>
                  <a:pt x="3143" y="2295"/>
                </a:lnTo>
                <a:lnTo>
                  <a:pt x="3136" y="2329"/>
                </a:lnTo>
                <a:lnTo>
                  <a:pt x="3123" y="2338"/>
                </a:lnTo>
                <a:lnTo>
                  <a:pt x="3123" y="2355"/>
                </a:lnTo>
                <a:lnTo>
                  <a:pt x="3120" y="2355"/>
                </a:lnTo>
                <a:lnTo>
                  <a:pt x="3112" y="2378"/>
                </a:lnTo>
                <a:lnTo>
                  <a:pt x="3109" y="2378"/>
                </a:lnTo>
                <a:lnTo>
                  <a:pt x="3109" y="2386"/>
                </a:lnTo>
                <a:lnTo>
                  <a:pt x="3103" y="2386"/>
                </a:lnTo>
                <a:lnTo>
                  <a:pt x="3100" y="2402"/>
                </a:lnTo>
                <a:lnTo>
                  <a:pt x="3083" y="2411"/>
                </a:lnTo>
                <a:lnTo>
                  <a:pt x="3063" y="2486"/>
                </a:lnTo>
                <a:lnTo>
                  <a:pt x="3081" y="2498"/>
                </a:lnTo>
                <a:lnTo>
                  <a:pt x="3096" y="2515"/>
                </a:lnTo>
                <a:lnTo>
                  <a:pt x="3100" y="2515"/>
                </a:lnTo>
                <a:lnTo>
                  <a:pt x="3100" y="2555"/>
                </a:lnTo>
                <a:lnTo>
                  <a:pt x="3094" y="2564"/>
                </a:lnTo>
                <a:lnTo>
                  <a:pt x="3094" y="2575"/>
                </a:lnTo>
                <a:lnTo>
                  <a:pt x="3096" y="2589"/>
                </a:lnTo>
                <a:lnTo>
                  <a:pt x="3096" y="2606"/>
                </a:lnTo>
                <a:lnTo>
                  <a:pt x="3092" y="2606"/>
                </a:lnTo>
                <a:lnTo>
                  <a:pt x="3092" y="2616"/>
                </a:lnTo>
                <a:lnTo>
                  <a:pt x="3096" y="2635"/>
                </a:lnTo>
                <a:lnTo>
                  <a:pt x="3103" y="2655"/>
                </a:lnTo>
                <a:lnTo>
                  <a:pt x="3111" y="2675"/>
                </a:lnTo>
                <a:lnTo>
                  <a:pt x="3116" y="2691"/>
                </a:lnTo>
                <a:lnTo>
                  <a:pt x="3120" y="2702"/>
                </a:lnTo>
                <a:lnTo>
                  <a:pt x="3127" y="2704"/>
                </a:lnTo>
                <a:lnTo>
                  <a:pt x="3132" y="2706"/>
                </a:lnTo>
                <a:lnTo>
                  <a:pt x="3138" y="2707"/>
                </a:lnTo>
                <a:lnTo>
                  <a:pt x="3141" y="2711"/>
                </a:lnTo>
                <a:lnTo>
                  <a:pt x="3145" y="2716"/>
                </a:lnTo>
                <a:lnTo>
                  <a:pt x="3149" y="2722"/>
                </a:lnTo>
                <a:lnTo>
                  <a:pt x="3154" y="2731"/>
                </a:lnTo>
                <a:lnTo>
                  <a:pt x="3158" y="2746"/>
                </a:lnTo>
                <a:lnTo>
                  <a:pt x="3156" y="2762"/>
                </a:lnTo>
                <a:lnTo>
                  <a:pt x="3152" y="2762"/>
                </a:lnTo>
                <a:lnTo>
                  <a:pt x="3152" y="2782"/>
                </a:lnTo>
                <a:lnTo>
                  <a:pt x="3149" y="2782"/>
                </a:lnTo>
                <a:lnTo>
                  <a:pt x="3149" y="2809"/>
                </a:lnTo>
                <a:lnTo>
                  <a:pt x="3147" y="2811"/>
                </a:lnTo>
                <a:lnTo>
                  <a:pt x="3147" y="2811"/>
                </a:lnTo>
                <a:lnTo>
                  <a:pt x="3145" y="2813"/>
                </a:lnTo>
                <a:lnTo>
                  <a:pt x="3143" y="2815"/>
                </a:lnTo>
                <a:lnTo>
                  <a:pt x="3143" y="2818"/>
                </a:lnTo>
                <a:lnTo>
                  <a:pt x="3149" y="2818"/>
                </a:lnTo>
                <a:lnTo>
                  <a:pt x="3149" y="2831"/>
                </a:lnTo>
                <a:lnTo>
                  <a:pt x="3152" y="2831"/>
                </a:lnTo>
                <a:lnTo>
                  <a:pt x="3152" y="2935"/>
                </a:lnTo>
                <a:lnTo>
                  <a:pt x="3160" y="2938"/>
                </a:lnTo>
                <a:lnTo>
                  <a:pt x="3163" y="2949"/>
                </a:lnTo>
                <a:lnTo>
                  <a:pt x="3165" y="2967"/>
                </a:lnTo>
                <a:lnTo>
                  <a:pt x="3163" y="2982"/>
                </a:lnTo>
                <a:lnTo>
                  <a:pt x="3160" y="2982"/>
                </a:lnTo>
                <a:lnTo>
                  <a:pt x="3160" y="2995"/>
                </a:lnTo>
                <a:lnTo>
                  <a:pt x="3152" y="2998"/>
                </a:lnTo>
                <a:lnTo>
                  <a:pt x="3152" y="3018"/>
                </a:lnTo>
                <a:lnTo>
                  <a:pt x="3140" y="3026"/>
                </a:lnTo>
                <a:lnTo>
                  <a:pt x="3140" y="3035"/>
                </a:lnTo>
                <a:lnTo>
                  <a:pt x="3116" y="3055"/>
                </a:lnTo>
                <a:lnTo>
                  <a:pt x="3116" y="3062"/>
                </a:lnTo>
                <a:lnTo>
                  <a:pt x="3100" y="3075"/>
                </a:lnTo>
                <a:lnTo>
                  <a:pt x="3096" y="3086"/>
                </a:lnTo>
                <a:lnTo>
                  <a:pt x="3080" y="3089"/>
                </a:lnTo>
                <a:lnTo>
                  <a:pt x="3072" y="3102"/>
                </a:lnTo>
                <a:lnTo>
                  <a:pt x="3063" y="3102"/>
                </a:lnTo>
                <a:lnTo>
                  <a:pt x="3063" y="3106"/>
                </a:lnTo>
                <a:lnTo>
                  <a:pt x="3056" y="3106"/>
                </a:lnTo>
                <a:lnTo>
                  <a:pt x="3056" y="3109"/>
                </a:lnTo>
                <a:lnTo>
                  <a:pt x="3036" y="3109"/>
                </a:lnTo>
                <a:lnTo>
                  <a:pt x="3036" y="3115"/>
                </a:lnTo>
                <a:lnTo>
                  <a:pt x="3020" y="3118"/>
                </a:lnTo>
                <a:lnTo>
                  <a:pt x="3020" y="3122"/>
                </a:lnTo>
                <a:lnTo>
                  <a:pt x="2972" y="3138"/>
                </a:lnTo>
                <a:lnTo>
                  <a:pt x="2949" y="3166"/>
                </a:lnTo>
                <a:lnTo>
                  <a:pt x="2943" y="3166"/>
                </a:lnTo>
                <a:lnTo>
                  <a:pt x="2943" y="3178"/>
                </a:lnTo>
                <a:lnTo>
                  <a:pt x="2932" y="3186"/>
                </a:lnTo>
                <a:lnTo>
                  <a:pt x="2932" y="3191"/>
                </a:lnTo>
                <a:lnTo>
                  <a:pt x="2923" y="3191"/>
                </a:lnTo>
                <a:lnTo>
                  <a:pt x="2920" y="3198"/>
                </a:lnTo>
                <a:lnTo>
                  <a:pt x="2916" y="3198"/>
                </a:lnTo>
                <a:lnTo>
                  <a:pt x="2914" y="3202"/>
                </a:lnTo>
                <a:lnTo>
                  <a:pt x="2914" y="3204"/>
                </a:lnTo>
                <a:lnTo>
                  <a:pt x="2914" y="3204"/>
                </a:lnTo>
                <a:lnTo>
                  <a:pt x="2914" y="3206"/>
                </a:lnTo>
                <a:lnTo>
                  <a:pt x="2914" y="3207"/>
                </a:lnTo>
                <a:lnTo>
                  <a:pt x="2914" y="3207"/>
                </a:lnTo>
                <a:lnTo>
                  <a:pt x="2914" y="3209"/>
                </a:lnTo>
                <a:lnTo>
                  <a:pt x="2912" y="3211"/>
                </a:lnTo>
                <a:lnTo>
                  <a:pt x="2909" y="3215"/>
                </a:lnTo>
                <a:lnTo>
                  <a:pt x="2909" y="3218"/>
                </a:lnTo>
                <a:lnTo>
                  <a:pt x="2889" y="3218"/>
                </a:lnTo>
                <a:lnTo>
                  <a:pt x="2852" y="3258"/>
                </a:lnTo>
                <a:lnTo>
                  <a:pt x="2843" y="3258"/>
                </a:lnTo>
                <a:lnTo>
                  <a:pt x="2840" y="3266"/>
                </a:lnTo>
                <a:lnTo>
                  <a:pt x="2832" y="3266"/>
                </a:lnTo>
                <a:lnTo>
                  <a:pt x="2820" y="3289"/>
                </a:lnTo>
                <a:lnTo>
                  <a:pt x="2823" y="3289"/>
                </a:lnTo>
                <a:lnTo>
                  <a:pt x="2829" y="3296"/>
                </a:lnTo>
                <a:lnTo>
                  <a:pt x="2832" y="3302"/>
                </a:lnTo>
                <a:lnTo>
                  <a:pt x="2836" y="3307"/>
                </a:lnTo>
                <a:lnTo>
                  <a:pt x="2840" y="3315"/>
                </a:lnTo>
                <a:lnTo>
                  <a:pt x="2840" y="3346"/>
                </a:lnTo>
                <a:lnTo>
                  <a:pt x="2849" y="3351"/>
                </a:lnTo>
                <a:lnTo>
                  <a:pt x="2851" y="3362"/>
                </a:lnTo>
                <a:lnTo>
                  <a:pt x="2851" y="3373"/>
                </a:lnTo>
                <a:lnTo>
                  <a:pt x="2856" y="3382"/>
                </a:lnTo>
                <a:lnTo>
                  <a:pt x="2858" y="3384"/>
                </a:lnTo>
                <a:lnTo>
                  <a:pt x="2858" y="3384"/>
                </a:lnTo>
                <a:lnTo>
                  <a:pt x="2858" y="3386"/>
                </a:lnTo>
                <a:lnTo>
                  <a:pt x="2860" y="3386"/>
                </a:lnTo>
                <a:lnTo>
                  <a:pt x="2861" y="3386"/>
                </a:lnTo>
                <a:lnTo>
                  <a:pt x="2863" y="3386"/>
                </a:lnTo>
                <a:lnTo>
                  <a:pt x="2860" y="3455"/>
                </a:lnTo>
                <a:lnTo>
                  <a:pt x="2856" y="3455"/>
                </a:lnTo>
                <a:lnTo>
                  <a:pt x="2856" y="3471"/>
                </a:lnTo>
                <a:lnTo>
                  <a:pt x="2852" y="3471"/>
                </a:lnTo>
                <a:lnTo>
                  <a:pt x="2852" y="3473"/>
                </a:lnTo>
                <a:lnTo>
                  <a:pt x="2852" y="3475"/>
                </a:lnTo>
                <a:lnTo>
                  <a:pt x="2854" y="3476"/>
                </a:lnTo>
                <a:lnTo>
                  <a:pt x="2856" y="3478"/>
                </a:lnTo>
                <a:lnTo>
                  <a:pt x="2856" y="3478"/>
                </a:lnTo>
                <a:lnTo>
                  <a:pt x="2858" y="3493"/>
                </a:lnTo>
                <a:lnTo>
                  <a:pt x="2854" y="3504"/>
                </a:lnTo>
                <a:lnTo>
                  <a:pt x="2849" y="3515"/>
                </a:lnTo>
                <a:lnTo>
                  <a:pt x="2843" y="3522"/>
                </a:lnTo>
                <a:lnTo>
                  <a:pt x="2843" y="3531"/>
                </a:lnTo>
                <a:lnTo>
                  <a:pt x="2816" y="3551"/>
                </a:lnTo>
                <a:lnTo>
                  <a:pt x="2800" y="3551"/>
                </a:lnTo>
                <a:lnTo>
                  <a:pt x="2800" y="3555"/>
                </a:lnTo>
                <a:lnTo>
                  <a:pt x="2789" y="3555"/>
                </a:lnTo>
                <a:lnTo>
                  <a:pt x="2783" y="3562"/>
                </a:lnTo>
                <a:lnTo>
                  <a:pt x="2772" y="3562"/>
                </a:lnTo>
                <a:lnTo>
                  <a:pt x="2772" y="3566"/>
                </a:lnTo>
                <a:lnTo>
                  <a:pt x="2756" y="3569"/>
                </a:lnTo>
                <a:lnTo>
                  <a:pt x="2756" y="3575"/>
                </a:lnTo>
                <a:lnTo>
                  <a:pt x="2736" y="3575"/>
                </a:lnTo>
                <a:lnTo>
                  <a:pt x="2732" y="3582"/>
                </a:lnTo>
                <a:lnTo>
                  <a:pt x="2716" y="3586"/>
                </a:lnTo>
                <a:lnTo>
                  <a:pt x="2716" y="3589"/>
                </a:lnTo>
                <a:lnTo>
                  <a:pt x="2709" y="3595"/>
                </a:lnTo>
                <a:lnTo>
                  <a:pt x="2703" y="3606"/>
                </a:lnTo>
                <a:lnTo>
                  <a:pt x="2700" y="3606"/>
                </a:lnTo>
                <a:lnTo>
                  <a:pt x="2703" y="3609"/>
                </a:lnTo>
                <a:lnTo>
                  <a:pt x="2707" y="3613"/>
                </a:lnTo>
                <a:lnTo>
                  <a:pt x="2709" y="3615"/>
                </a:lnTo>
                <a:lnTo>
                  <a:pt x="2709" y="3622"/>
                </a:lnTo>
                <a:lnTo>
                  <a:pt x="2712" y="3622"/>
                </a:lnTo>
                <a:lnTo>
                  <a:pt x="2712" y="3655"/>
                </a:lnTo>
                <a:lnTo>
                  <a:pt x="2709" y="3655"/>
                </a:lnTo>
                <a:lnTo>
                  <a:pt x="2709" y="3682"/>
                </a:lnTo>
                <a:lnTo>
                  <a:pt x="2703" y="3682"/>
                </a:lnTo>
                <a:lnTo>
                  <a:pt x="2703" y="3695"/>
                </a:lnTo>
                <a:lnTo>
                  <a:pt x="2700" y="3695"/>
                </a:lnTo>
                <a:lnTo>
                  <a:pt x="2700" y="3702"/>
                </a:lnTo>
                <a:lnTo>
                  <a:pt x="2696" y="3702"/>
                </a:lnTo>
                <a:lnTo>
                  <a:pt x="2696" y="3718"/>
                </a:lnTo>
                <a:lnTo>
                  <a:pt x="2692" y="3718"/>
                </a:lnTo>
                <a:lnTo>
                  <a:pt x="2692" y="3726"/>
                </a:lnTo>
                <a:lnTo>
                  <a:pt x="2689" y="3726"/>
                </a:lnTo>
                <a:lnTo>
                  <a:pt x="2683" y="3762"/>
                </a:lnTo>
                <a:lnTo>
                  <a:pt x="2669" y="3775"/>
                </a:lnTo>
                <a:lnTo>
                  <a:pt x="2669" y="3778"/>
                </a:lnTo>
                <a:lnTo>
                  <a:pt x="2660" y="3778"/>
                </a:lnTo>
                <a:lnTo>
                  <a:pt x="2652" y="3789"/>
                </a:lnTo>
                <a:lnTo>
                  <a:pt x="2643" y="3789"/>
                </a:lnTo>
                <a:lnTo>
                  <a:pt x="2643" y="3795"/>
                </a:lnTo>
                <a:lnTo>
                  <a:pt x="2640" y="3798"/>
                </a:lnTo>
                <a:lnTo>
                  <a:pt x="2634" y="3804"/>
                </a:lnTo>
                <a:lnTo>
                  <a:pt x="2629" y="3807"/>
                </a:lnTo>
                <a:lnTo>
                  <a:pt x="2623" y="3811"/>
                </a:lnTo>
                <a:lnTo>
                  <a:pt x="2616" y="3815"/>
                </a:lnTo>
                <a:lnTo>
                  <a:pt x="2612" y="3826"/>
                </a:lnTo>
                <a:lnTo>
                  <a:pt x="2609" y="3826"/>
                </a:lnTo>
                <a:lnTo>
                  <a:pt x="2609" y="3835"/>
                </a:lnTo>
                <a:lnTo>
                  <a:pt x="2600" y="3838"/>
                </a:lnTo>
                <a:lnTo>
                  <a:pt x="2596" y="3858"/>
                </a:lnTo>
                <a:lnTo>
                  <a:pt x="2583" y="3866"/>
                </a:lnTo>
                <a:lnTo>
                  <a:pt x="2583" y="3875"/>
                </a:lnTo>
                <a:lnTo>
                  <a:pt x="2576" y="3878"/>
                </a:lnTo>
                <a:lnTo>
                  <a:pt x="2576" y="3886"/>
                </a:lnTo>
                <a:lnTo>
                  <a:pt x="2560" y="3898"/>
                </a:lnTo>
                <a:lnTo>
                  <a:pt x="2560" y="3906"/>
                </a:lnTo>
                <a:lnTo>
                  <a:pt x="2532" y="3929"/>
                </a:lnTo>
                <a:lnTo>
                  <a:pt x="2529" y="3938"/>
                </a:lnTo>
                <a:lnTo>
                  <a:pt x="2512" y="3942"/>
                </a:lnTo>
                <a:lnTo>
                  <a:pt x="2509" y="3955"/>
                </a:lnTo>
                <a:lnTo>
                  <a:pt x="2489" y="3966"/>
                </a:lnTo>
                <a:lnTo>
                  <a:pt x="2489" y="3975"/>
                </a:lnTo>
                <a:lnTo>
                  <a:pt x="2483" y="3975"/>
                </a:lnTo>
                <a:lnTo>
                  <a:pt x="2480" y="3982"/>
                </a:lnTo>
                <a:lnTo>
                  <a:pt x="2472" y="3982"/>
                </a:lnTo>
                <a:lnTo>
                  <a:pt x="2449" y="4009"/>
                </a:lnTo>
                <a:lnTo>
                  <a:pt x="2440" y="4009"/>
                </a:lnTo>
                <a:lnTo>
                  <a:pt x="2432" y="4022"/>
                </a:lnTo>
                <a:lnTo>
                  <a:pt x="2409" y="4031"/>
                </a:lnTo>
                <a:lnTo>
                  <a:pt x="2400" y="4042"/>
                </a:lnTo>
                <a:lnTo>
                  <a:pt x="2383" y="4046"/>
                </a:lnTo>
                <a:lnTo>
                  <a:pt x="2380" y="4055"/>
                </a:lnTo>
                <a:lnTo>
                  <a:pt x="2340" y="4058"/>
                </a:lnTo>
                <a:lnTo>
                  <a:pt x="2340" y="4058"/>
                </a:lnTo>
                <a:lnTo>
                  <a:pt x="2340" y="4056"/>
                </a:lnTo>
                <a:lnTo>
                  <a:pt x="2338" y="4055"/>
                </a:lnTo>
                <a:lnTo>
                  <a:pt x="2336" y="4055"/>
                </a:lnTo>
                <a:lnTo>
                  <a:pt x="2332" y="4055"/>
                </a:lnTo>
                <a:lnTo>
                  <a:pt x="2332" y="4058"/>
                </a:lnTo>
                <a:lnTo>
                  <a:pt x="2323" y="4058"/>
                </a:lnTo>
                <a:lnTo>
                  <a:pt x="2312" y="4075"/>
                </a:lnTo>
                <a:lnTo>
                  <a:pt x="2276" y="4075"/>
                </a:lnTo>
                <a:lnTo>
                  <a:pt x="2272" y="4082"/>
                </a:lnTo>
                <a:lnTo>
                  <a:pt x="2263" y="4082"/>
                </a:lnTo>
                <a:lnTo>
                  <a:pt x="2263" y="4086"/>
                </a:lnTo>
                <a:lnTo>
                  <a:pt x="2216" y="4082"/>
                </a:lnTo>
                <a:lnTo>
                  <a:pt x="2216" y="4078"/>
                </a:lnTo>
                <a:lnTo>
                  <a:pt x="2209" y="4078"/>
                </a:lnTo>
                <a:lnTo>
                  <a:pt x="2209" y="4075"/>
                </a:lnTo>
                <a:lnTo>
                  <a:pt x="2203" y="4073"/>
                </a:lnTo>
                <a:lnTo>
                  <a:pt x="2200" y="4073"/>
                </a:lnTo>
                <a:lnTo>
                  <a:pt x="2198" y="4075"/>
                </a:lnTo>
                <a:lnTo>
                  <a:pt x="2196" y="4076"/>
                </a:lnTo>
                <a:lnTo>
                  <a:pt x="2194" y="4078"/>
                </a:lnTo>
                <a:lnTo>
                  <a:pt x="2194" y="4080"/>
                </a:lnTo>
                <a:lnTo>
                  <a:pt x="2192" y="4082"/>
                </a:lnTo>
                <a:lnTo>
                  <a:pt x="2192" y="4082"/>
                </a:lnTo>
                <a:lnTo>
                  <a:pt x="2140" y="4078"/>
                </a:lnTo>
                <a:lnTo>
                  <a:pt x="2140" y="4082"/>
                </a:lnTo>
                <a:lnTo>
                  <a:pt x="2129" y="4082"/>
                </a:lnTo>
                <a:lnTo>
                  <a:pt x="2116" y="4098"/>
                </a:lnTo>
                <a:lnTo>
                  <a:pt x="2052" y="4098"/>
                </a:lnTo>
                <a:lnTo>
                  <a:pt x="2052" y="4102"/>
                </a:lnTo>
                <a:lnTo>
                  <a:pt x="2036" y="4106"/>
                </a:lnTo>
                <a:lnTo>
                  <a:pt x="2023" y="4122"/>
                </a:lnTo>
                <a:lnTo>
                  <a:pt x="1983" y="4122"/>
                </a:lnTo>
                <a:lnTo>
                  <a:pt x="1981" y="4120"/>
                </a:lnTo>
                <a:lnTo>
                  <a:pt x="1978" y="4118"/>
                </a:lnTo>
                <a:lnTo>
                  <a:pt x="1974" y="4116"/>
                </a:lnTo>
                <a:lnTo>
                  <a:pt x="1972" y="4115"/>
                </a:lnTo>
                <a:lnTo>
                  <a:pt x="1972" y="4106"/>
                </a:lnTo>
                <a:lnTo>
                  <a:pt x="1971" y="4104"/>
                </a:lnTo>
                <a:lnTo>
                  <a:pt x="1967" y="4102"/>
                </a:lnTo>
                <a:lnTo>
                  <a:pt x="1961" y="4098"/>
                </a:lnTo>
                <a:lnTo>
                  <a:pt x="1956" y="4096"/>
                </a:lnTo>
                <a:lnTo>
                  <a:pt x="1951" y="4093"/>
                </a:lnTo>
                <a:lnTo>
                  <a:pt x="1947" y="4091"/>
                </a:lnTo>
                <a:lnTo>
                  <a:pt x="1943" y="4091"/>
                </a:lnTo>
                <a:lnTo>
                  <a:pt x="1941" y="4089"/>
                </a:lnTo>
                <a:lnTo>
                  <a:pt x="1941" y="4091"/>
                </a:lnTo>
                <a:lnTo>
                  <a:pt x="1941" y="4091"/>
                </a:lnTo>
                <a:lnTo>
                  <a:pt x="1941" y="4093"/>
                </a:lnTo>
                <a:lnTo>
                  <a:pt x="1941" y="4093"/>
                </a:lnTo>
                <a:lnTo>
                  <a:pt x="1940" y="4095"/>
                </a:lnTo>
                <a:lnTo>
                  <a:pt x="1920" y="4095"/>
                </a:lnTo>
                <a:lnTo>
                  <a:pt x="1916" y="4055"/>
                </a:lnTo>
                <a:lnTo>
                  <a:pt x="1920" y="4055"/>
                </a:lnTo>
                <a:lnTo>
                  <a:pt x="1920" y="4051"/>
                </a:lnTo>
                <a:lnTo>
                  <a:pt x="1916" y="4051"/>
                </a:lnTo>
                <a:lnTo>
                  <a:pt x="1912" y="4038"/>
                </a:lnTo>
                <a:lnTo>
                  <a:pt x="1909" y="4038"/>
                </a:lnTo>
                <a:lnTo>
                  <a:pt x="1909" y="4031"/>
                </a:lnTo>
                <a:lnTo>
                  <a:pt x="1900" y="4026"/>
                </a:lnTo>
                <a:lnTo>
                  <a:pt x="1900" y="4015"/>
                </a:lnTo>
                <a:lnTo>
                  <a:pt x="1892" y="4009"/>
                </a:lnTo>
                <a:lnTo>
                  <a:pt x="1892" y="3989"/>
                </a:lnTo>
                <a:lnTo>
                  <a:pt x="1896" y="3989"/>
                </a:lnTo>
                <a:lnTo>
                  <a:pt x="1896" y="3986"/>
                </a:lnTo>
                <a:lnTo>
                  <a:pt x="1912" y="3986"/>
                </a:lnTo>
                <a:lnTo>
                  <a:pt x="1916" y="3978"/>
                </a:lnTo>
                <a:lnTo>
                  <a:pt x="1916" y="3967"/>
                </a:lnTo>
                <a:lnTo>
                  <a:pt x="1916" y="3953"/>
                </a:lnTo>
                <a:lnTo>
                  <a:pt x="1916" y="3942"/>
                </a:lnTo>
                <a:lnTo>
                  <a:pt x="1903" y="3935"/>
                </a:lnTo>
                <a:lnTo>
                  <a:pt x="1903" y="3926"/>
                </a:lnTo>
                <a:lnTo>
                  <a:pt x="1892" y="3918"/>
                </a:lnTo>
                <a:lnTo>
                  <a:pt x="1892" y="3911"/>
                </a:lnTo>
                <a:lnTo>
                  <a:pt x="1889" y="3911"/>
                </a:lnTo>
                <a:lnTo>
                  <a:pt x="1880" y="3886"/>
                </a:lnTo>
                <a:lnTo>
                  <a:pt x="1876" y="3886"/>
                </a:lnTo>
                <a:lnTo>
                  <a:pt x="1872" y="3866"/>
                </a:lnTo>
                <a:lnTo>
                  <a:pt x="1863" y="3862"/>
                </a:lnTo>
                <a:lnTo>
                  <a:pt x="1863" y="3855"/>
                </a:lnTo>
                <a:lnTo>
                  <a:pt x="1860" y="3855"/>
                </a:lnTo>
                <a:lnTo>
                  <a:pt x="1860" y="3835"/>
                </a:lnTo>
                <a:lnTo>
                  <a:pt x="1856" y="3835"/>
                </a:lnTo>
                <a:lnTo>
                  <a:pt x="1856" y="3826"/>
                </a:lnTo>
                <a:lnTo>
                  <a:pt x="1852" y="3826"/>
                </a:lnTo>
                <a:lnTo>
                  <a:pt x="1849" y="3802"/>
                </a:lnTo>
                <a:lnTo>
                  <a:pt x="1843" y="3802"/>
                </a:lnTo>
                <a:lnTo>
                  <a:pt x="1836" y="3778"/>
                </a:lnTo>
                <a:lnTo>
                  <a:pt x="1832" y="3778"/>
                </a:lnTo>
                <a:lnTo>
                  <a:pt x="1829" y="3775"/>
                </a:lnTo>
                <a:lnTo>
                  <a:pt x="1827" y="3771"/>
                </a:lnTo>
                <a:lnTo>
                  <a:pt x="1825" y="3767"/>
                </a:lnTo>
                <a:lnTo>
                  <a:pt x="1823" y="3762"/>
                </a:lnTo>
                <a:lnTo>
                  <a:pt x="1812" y="3762"/>
                </a:lnTo>
                <a:lnTo>
                  <a:pt x="1789" y="3735"/>
                </a:lnTo>
                <a:lnTo>
                  <a:pt x="1780" y="3729"/>
                </a:lnTo>
                <a:lnTo>
                  <a:pt x="1780" y="3722"/>
                </a:lnTo>
                <a:lnTo>
                  <a:pt x="1776" y="3722"/>
                </a:lnTo>
                <a:lnTo>
                  <a:pt x="1776" y="3715"/>
                </a:lnTo>
                <a:lnTo>
                  <a:pt x="1772" y="3715"/>
                </a:lnTo>
                <a:lnTo>
                  <a:pt x="1772" y="3706"/>
                </a:lnTo>
                <a:lnTo>
                  <a:pt x="1763" y="3702"/>
                </a:lnTo>
                <a:lnTo>
                  <a:pt x="1763" y="3695"/>
                </a:lnTo>
                <a:lnTo>
                  <a:pt x="1756" y="3691"/>
                </a:lnTo>
                <a:lnTo>
                  <a:pt x="1752" y="3642"/>
                </a:lnTo>
                <a:lnTo>
                  <a:pt x="1743" y="3638"/>
                </a:lnTo>
                <a:lnTo>
                  <a:pt x="1743" y="3618"/>
                </a:lnTo>
                <a:lnTo>
                  <a:pt x="1740" y="3618"/>
                </a:lnTo>
                <a:lnTo>
                  <a:pt x="1740" y="3606"/>
                </a:lnTo>
                <a:lnTo>
                  <a:pt x="1736" y="3606"/>
                </a:lnTo>
                <a:lnTo>
                  <a:pt x="1736" y="3555"/>
                </a:lnTo>
                <a:lnTo>
                  <a:pt x="1732" y="3555"/>
                </a:lnTo>
                <a:lnTo>
                  <a:pt x="1729" y="3538"/>
                </a:lnTo>
                <a:lnTo>
                  <a:pt x="1723" y="3538"/>
                </a:lnTo>
                <a:lnTo>
                  <a:pt x="1723" y="3522"/>
                </a:lnTo>
                <a:lnTo>
                  <a:pt x="1720" y="3522"/>
                </a:lnTo>
                <a:lnTo>
                  <a:pt x="1720" y="3509"/>
                </a:lnTo>
                <a:lnTo>
                  <a:pt x="1716" y="3509"/>
                </a:lnTo>
                <a:lnTo>
                  <a:pt x="1716" y="3491"/>
                </a:lnTo>
                <a:lnTo>
                  <a:pt x="1720" y="3491"/>
                </a:lnTo>
                <a:lnTo>
                  <a:pt x="1716" y="3442"/>
                </a:lnTo>
                <a:lnTo>
                  <a:pt x="1716" y="3436"/>
                </a:lnTo>
                <a:lnTo>
                  <a:pt x="1718" y="3431"/>
                </a:lnTo>
                <a:lnTo>
                  <a:pt x="1718" y="3426"/>
                </a:lnTo>
                <a:lnTo>
                  <a:pt x="1720" y="3420"/>
                </a:lnTo>
                <a:lnTo>
                  <a:pt x="1720" y="3416"/>
                </a:lnTo>
                <a:lnTo>
                  <a:pt x="1720" y="3415"/>
                </a:lnTo>
                <a:lnTo>
                  <a:pt x="1716" y="3415"/>
                </a:lnTo>
                <a:lnTo>
                  <a:pt x="1709" y="3391"/>
                </a:lnTo>
                <a:lnTo>
                  <a:pt x="1692" y="3378"/>
                </a:lnTo>
                <a:lnTo>
                  <a:pt x="1692" y="3366"/>
                </a:lnTo>
                <a:lnTo>
                  <a:pt x="1689" y="3366"/>
                </a:lnTo>
                <a:lnTo>
                  <a:pt x="1689" y="3358"/>
                </a:lnTo>
                <a:lnTo>
                  <a:pt x="1683" y="3358"/>
                </a:lnTo>
                <a:lnTo>
                  <a:pt x="1683" y="3351"/>
                </a:lnTo>
                <a:lnTo>
                  <a:pt x="1669" y="3338"/>
                </a:lnTo>
                <a:lnTo>
                  <a:pt x="1669" y="3331"/>
                </a:lnTo>
                <a:lnTo>
                  <a:pt x="1660" y="3326"/>
                </a:lnTo>
                <a:lnTo>
                  <a:pt x="1660" y="3318"/>
                </a:lnTo>
                <a:lnTo>
                  <a:pt x="1656" y="3318"/>
                </a:lnTo>
                <a:lnTo>
                  <a:pt x="1656" y="3298"/>
                </a:lnTo>
                <a:lnTo>
                  <a:pt x="1652" y="3298"/>
                </a:lnTo>
                <a:lnTo>
                  <a:pt x="1652" y="3289"/>
                </a:lnTo>
                <a:lnTo>
                  <a:pt x="1643" y="3286"/>
                </a:lnTo>
                <a:lnTo>
                  <a:pt x="1643" y="3278"/>
                </a:lnTo>
                <a:lnTo>
                  <a:pt x="1640" y="3278"/>
                </a:lnTo>
                <a:lnTo>
                  <a:pt x="1640" y="3262"/>
                </a:lnTo>
                <a:lnTo>
                  <a:pt x="1629" y="3255"/>
                </a:lnTo>
                <a:lnTo>
                  <a:pt x="1629" y="3242"/>
                </a:lnTo>
                <a:lnTo>
                  <a:pt x="1620" y="3238"/>
                </a:lnTo>
                <a:lnTo>
                  <a:pt x="1612" y="3215"/>
                </a:lnTo>
                <a:lnTo>
                  <a:pt x="1603" y="3211"/>
                </a:lnTo>
                <a:lnTo>
                  <a:pt x="1603" y="3202"/>
                </a:lnTo>
                <a:lnTo>
                  <a:pt x="1589" y="3191"/>
                </a:lnTo>
                <a:lnTo>
                  <a:pt x="1583" y="3175"/>
                </a:lnTo>
                <a:lnTo>
                  <a:pt x="1576" y="3169"/>
                </a:lnTo>
                <a:lnTo>
                  <a:pt x="1576" y="3162"/>
                </a:lnTo>
                <a:lnTo>
                  <a:pt x="1572" y="3162"/>
                </a:lnTo>
                <a:lnTo>
                  <a:pt x="1571" y="3149"/>
                </a:lnTo>
                <a:lnTo>
                  <a:pt x="1571" y="3131"/>
                </a:lnTo>
                <a:lnTo>
                  <a:pt x="1572" y="3111"/>
                </a:lnTo>
                <a:lnTo>
                  <a:pt x="1574" y="3093"/>
                </a:lnTo>
                <a:lnTo>
                  <a:pt x="1576" y="3082"/>
                </a:lnTo>
                <a:lnTo>
                  <a:pt x="1572" y="3022"/>
                </a:lnTo>
                <a:lnTo>
                  <a:pt x="1576" y="3022"/>
                </a:lnTo>
                <a:lnTo>
                  <a:pt x="1576" y="3015"/>
                </a:lnTo>
                <a:lnTo>
                  <a:pt x="1589" y="3006"/>
                </a:lnTo>
                <a:lnTo>
                  <a:pt x="1589" y="2986"/>
                </a:lnTo>
                <a:lnTo>
                  <a:pt x="1592" y="2986"/>
                </a:lnTo>
                <a:lnTo>
                  <a:pt x="1592" y="2975"/>
                </a:lnTo>
                <a:lnTo>
                  <a:pt x="1596" y="2975"/>
                </a:lnTo>
                <a:lnTo>
                  <a:pt x="1596" y="2966"/>
                </a:lnTo>
                <a:lnTo>
                  <a:pt x="1600" y="2966"/>
                </a:lnTo>
                <a:lnTo>
                  <a:pt x="1600" y="2942"/>
                </a:lnTo>
                <a:lnTo>
                  <a:pt x="1603" y="2942"/>
                </a:lnTo>
                <a:lnTo>
                  <a:pt x="1603" y="2918"/>
                </a:lnTo>
                <a:lnTo>
                  <a:pt x="1609" y="2918"/>
                </a:lnTo>
                <a:lnTo>
                  <a:pt x="1609" y="2911"/>
                </a:lnTo>
                <a:lnTo>
                  <a:pt x="1612" y="2911"/>
                </a:lnTo>
                <a:lnTo>
                  <a:pt x="1612" y="2886"/>
                </a:lnTo>
                <a:lnTo>
                  <a:pt x="1618" y="2876"/>
                </a:lnTo>
                <a:lnTo>
                  <a:pt x="1623" y="2871"/>
                </a:lnTo>
                <a:lnTo>
                  <a:pt x="1631" y="2866"/>
                </a:lnTo>
                <a:lnTo>
                  <a:pt x="1636" y="2856"/>
                </a:lnTo>
                <a:lnTo>
                  <a:pt x="1640" y="2842"/>
                </a:lnTo>
                <a:lnTo>
                  <a:pt x="1652" y="2842"/>
                </a:lnTo>
                <a:lnTo>
                  <a:pt x="1660" y="2831"/>
                </a:lnTo>
                <a:lnTo>
                  <a:pt x="1667" y="2824"/>
                </a:lnTo>
                <a:lnTo>
                  <a:pt x="1672" y="2818"/>
                </a:lnTo>
                <a:lnTo>
                  <a:pt x="1676" y="2809"/>
                </a:lnTo>
                <a:lnTo>
                  <a:pt x="1680" y="2796"/>
                </a:lnTo>
                <a:lnTo>
                  <a:pt x="1680" y="2778"/>
                </a:lnTo>
                <a:lnTo>
                  <a:pt x="1681" y="2773"/>
                </a:lnTo>
                <a:lnTo>
                  <a:pt x="1683" y="2762"/>
                </a:lnTo>
                <a:lnTo>
                  <a:pt x="1681" y="2751"/>
                </a:lnTo>
                <a:lnTo>
                  <a:pt x="1680" y="2742"/>
                </a:lnTo>
                <a:lnTo>
                  <a:pt x="1669" y="2735"/>
                </a:lnTo>
                <a:lnTo>
                  <a:pt x="1669" y="2722"/>
                </a:lnTo>
                <a:lnTo>
                  <a:pt x="1663" y="2722"/>
                </a:lnTo>
                <a:lnTo>
                  <a:pt x="1660" y="2706"/>
                </a:lnTo>
                <a:lnTo>
                  <a:pt x="1656" y="2706"/>
                </a:lnTo>
                <a:lnTo>
                  <a:pt x="1656" y="2695"/>
                </a:lnTo>
                <a:lnTo>
                  <a:pt x="1652" y="2695"/>
                </a:lnTo>
                <a:lnTo>
                  <a:pt x="1652" y="2678"/>
                </a:lnTo>
                <a:lnTo>
                  <a:pt x="1643" y="2675"/>
                </a:lnTo>
                <a:lnTo>
                  <a:pt x="1640" y="2635"/>
                </a:lnTo>
                <a:lnTo>
                  <a:pt x="1651" y="2627"/>
                </a:lnTo>
                <a:lnTo>
                  <a:pt x="1654" y="2618"/>
                </a:lnTo>
                <a:lnTo>
                  <a:pt x="1656" y="2602"/>
                </a:lnTo>
                <a:lnTo>
                  <a:pt x="1649" y="2593"/>
                </a:lnTo>
                <a:lnTo>
                  <a:pt x="1645" y="2586"/>
                </a:lnTo>
                <a:lnTo>
                  <a:pt x="1643" y="2576"/>
                </a:lnTo>
                <a:lnTo>
                  <a:pt x="1640" y="2566"/>
                </a:lnTo>
                <a:lnTo>
                  <a:pt x="1636" y="2566"/>
                </a:lnTo>
                <a:lnTo>
                  <a:pt x="1632" y="2551"/>
                </a:lnTo>
                <a:lnTo>
                  <a:pt x="1629" y="2551"/>
                </a:lnTo>
                <a:lnTo>
                  <a:pt x="1629" y="2529"/>
                </a:lnTo>
                <a:lnTo>
                  <a:pt x="1616" y="2522"/>
                </a:lnTo>
                <a:lnTo>
                  <a:pt x="1612" y="2502"/>
                </a:lnTo>
                <a:lnTo>
                  <a:pt x="1603" y="2498"/>
                </a:lnTo>
                <a:lnTo>
                  <a:pt x="1603" y="2491"/>
                </a:lnTo>
                <a:lnTo>
                  <a:pt x="1600" y="2491"/>
                </a:lnTo>
                <a:lnTo>
                  <a:pt x="1600" y="2462"/>
                </a:lnTo>
                <a:lnTo>
                  <a:pt x="1589" y="2426"/>
                </a:lnTo>
                <a:lnTo>
                  <a:pt x="1580" y="2426"/>
                </a:lnTo>
                <a:lnTo>
                  <a:pt x="1576" y="2411"/>
                </a:lnTo>
                <a:lnTo>
                  <a:pt x="1572" y="2411"/>
                </a:lnTo>
                <a:lnTo>
                  <a:pt x="1572" y="2398"/>
                </a:lnTo>
                <a:lnTo>
                  <a:pt x="1563" y="2395"/>
                </a:lnTo>
                <a:lnTo>
                  <a:pt x="1556" y="2384"/>
                </a:lnTo>
                <a:lnTo>
                  <a:pt x="1549" y="2373"/>
                </a:lnTo>
                <a:lnTo>
                  <a:pt x="1543" y="2358"/>
                </a:lnTo>
                <a:lnTo>
                  <a:pt x="1532" y="2358"/>
                </a:lnTo>
                <a:lnTo>
                  <a:pt x="1532" y="2351"/>
                </a:lnTo>
                <a:lnTo>
                  <a:pt x="1518" y="2338"/>
                </a:lnTo>
                <a:lnTo>
                  <a:pt x="1507" y="2324"/>
                </a:lnTo>
                <a:lnTo>
                  <a:pt x="1496" y="2309"/>
                </a:lnTo>
                <a:lnTo>
                  <a:pt x="1476" y="2295"/>
                </a:lnTo>
                <a:lnTo>
                  <a:pt x="1476" y="2282"/>
                </a:lnTo>
                <a:lnTo>
                  <a:pt x="1465" y="2278"/>
                </a:lnTo>
                <a:lnTo>
                  <a:pt x="1458" y="2273"/>
                </a:lnTo>
                <a:lnTo>
                  <a:pt x="1452" y="2264"/>
                </a:lnTo>
                <a:lnTo>
                  <a:pt x="1452" y="2249"/>
                </a:lnTo>
                <a:lnTo>
                  <a:pt x="1440" y="2244"/>
                </a:lnTo>
                <a:lnTo>
                  <a:pt x="1436" y="2235"/>
                </a:lnTo>
                <a:lnTo>
                  <a:pt x="1436" y="2218"/>
                </a:lnTo>
                <a:lnTo>
                  <a:pt x="1429" y="2218"/>
                </a:lnTo>
                <a:lnTo>
                  <a:pt x="1423" y="2206"/>
                </a:lnTo>
                <a:lnTo>
                  <a:pt x="1420" y="2196"/>
                </a:lnTo>
                <a:lnTo>
                  <a:pt x="1414" y="2187"/>
                </a:lnTo>
                <a:lnTo>
                  <a:pt x="1411" y="2175"/>
                </a:lnTo>
                <a:lnTo>
                  <a:pt x="1409" y="2158"/>
                </a:lnTo>
                <a:lnTo>
                  <a:pt x="1432" y="2158"/>
                </a:lnTo>
                <a:lnTo>
                  <a:pt x="1432" y="2151"/>
                </a:lnTo>
                <a:lnTo>
                  <a:pt x="1440" y="2146"/>
                </a:lnTo>
                <a:lnTo>
                  <a:pt x="1440" y="2086"/>
                </a:lnTo>
                <a:lnTo>
                  <a:pt x="1449" y="2086"/>
                </a:lnTo>
                <a:lnTo>
                  <a:pt x="1443" y="2075"/>
                </a:lnTo>
                <a:lnTo>
                  <a:pt x="1440" y="2075"/>
                </a:lnTo>
                <a:lnTo>
                  <a:pt x="1438" y="2060"/>
                </a:lnTo>
                <a:lnTo>
                  <a:pt x="1441" y="2047"/>
                </a:lnTo>
                <a:lnTo>
                  <a:pt x="1447" y="2035"/>
                </a:lnTo>
                <a:lnTo>
                  <a:pt x="1452" y="2026"/>
                </a:lnTo>
                <a:lnTo>
                  <a:pt x="1460" y="2022"/>
                </a:lnTo>
                <a:lnTo>
                  <a:pt x="1460" y="1998"/>
                </a:lnTo>
                <a:lnTo>
                  <a:pt x="1469" y="1998"/>
                </a:lnTo>
                <a:lnTo>
                  <a:pt x="1467" y="1993"/>
                </a:lnTo>
                <a:lnTo>
                  <a:pt x="1463" y="1986"/>
                </a:lnTo>
                <a:lnTo>
                  <a:pt x="1463" y="1978"/>
                </a:lnTo>
                <a:lnTo>
                  <a:pt x="1463" y="1969"/>
                </a:lnTo>
                <a:lnTo>
                  <a:pt x="1469" y="1969"/>
                </a:lnTo>
                <a:lnTo>
                  <a:pt x="1469" y="1955"/>
                </a:lnTo>
                <a:lnTo>
                  <a:pt x="1460" y="1951"/>
                </a:lnTo>
                <a:lnTo>
                  <a:pt x="1460" y="1942"/>
                </a:lnTo>
                <a:lnTo>
                  <a:pt x="1456" y="1942"/>
                </a:lnTo>
                <a:lnTo>
                  <a:pt x="1452" y="1922"/>
                </a:lnTo>
                <a:lnTo>
                  <a:pt x="1432" y="1918"/>
                </a:lnTo>
                <a:lnTo>
                  <a:pt x="1429" y="1915"/>
                </a:lnTo>
                <a:lnTo>
                  <a:pt x="1427" y="1911"/>
                </a:lnTo>
                <a:lnTo>
                  <a:pt x="1423" y="1907"/>
                </a:lnTo>
                <a:lnTo>
                  <a:pt x="1421" y="1904"/>
                </a:lnTo>
                <a:lnTo>
                  <a:pt x="1420" y="1898"/>
                </a:lnTo>
                <a:lnTo>
                  <a:pt x="1416" y="1898"/>
                </a:lnTo>
                <a:lnTo>
                  <a:pt x="1416" y="1886"/>
                </a:lnTo>
                <a:lnTo>
                  <a:pt x="1396" y="1886"/>
                </a:lnTo>
                <a:lnTo>
                  <a:pt x="1396" y="1882"/>
                </a:lnTo>
                <a:lnTo>
                  <a:pt x="1372" y="1882"/>
                </a:lnTo>
                <a:lnTo>
                  <a:pt x="1372" y="1886"/>
                </a:lnTo>
                <a:lnTo>
                  <a:pt x="1343" y="1886"/>
                </a:lnTo>
                <a:lnTo>
                  <a:pt x="1343" y="1882"/>
                </a:lnTo>
                <a:lnTo>
                  <a:pt x="1340" y="1882"/>
                </a:lnTo>
                <a:lnTo>
                  <a:pt x="1332" y="1895"/>
                </a:lnTo>
                <a:lnTo>
                  <a:pt x="1256" y="1898"/>
                </a:lnTo>
                <a:lnTo>
                  <a:pt x="1252" y="1893"/>
                </a:lnTo>
                <a:lnTo>
                  <a:pt x="1249" y="1891"/>
                </a:lnTo>
                <a:lnTo>
                  <a:pt x="1245" y="1889"/>
                </a:lnTo>
                <a:lnTo>
                  <a:pt x="1243" y="1889"/>
                </a:lnTo>
                <a:lnTo>
                  <a:pt x="1240" y="1886"/>
                </a:lnTo>
                <a:lnTo>
                  <a:pt x="1240" y="1878"/>
                </a:lnTo>
                <a:lnTo>
                  <a:pt x="1232" y="1875"/>
                </a:lnTo>
                <a:lnTo>
                  <a:pt x="1223" y="1835"/>
                </a:lnTo>
                <a:lnTo>
                  <a:pt x="1216" y="1829"/>
                </a:lnTo>
                <a:lnTo>
                  <a:pt x="1216" y="1822"/>
                </a:lnTo>
                <a:lnTo>
                  <a:pt x="1209" y="1818"/>
                </a:lnTo>
                <a:lnTo>
                  <a:pt x="1209" y="1811"/>
                </a:lnTo>
                <a:lnTo>
                  <a:pt x="1203" y="1811"/>
                </a:lnTo>
                <a:lnTo>
                  <a:pt x="1203" y="1802"/>
                </a:lnTo>
                <a:lnTo>
                  <a:pt x="1176" y="1778"/>
                </a:lnTo>
                <a:lnTo>
                  <a:pt x="1100" y="1775"/>
                </a:lnTo>
                <a:lnTo>
                  <a:pt x="1100" y="1778"/>
                </a:lnTo>
                <a:lnTo>
                  <a:pt x="1016" y="1791"/>
                </a:lnTo>
                <a:lnTo>
                  <a:pt x="1016" y="1802"/>
                </a:lnTo>
                <a:lnTo>
                  <a:pt x="1012" y="1804"/>
                </a:lnTo>
                <a:lnTo>
                  <a:pt x="1009" y="1807"/>
                </a:lnTo>
                <a:lnTo>
                  <a:pt x="1007" y="1807"/>
                </a:lnTo>
                <a:lnTo>
                  <a:pt x="1003" y="1809"/>
                </a:lnTo>
                <a:lnTo>
                  <a:pt x="1000" y="1809"/>
                </a:lnTo>
                <a:lnTo>
                  <a:pt x="996" y="1809"/>
                </a:lnTo>
                <a:lnTo>
                  <a:pt x="989" y="1811"/>
                </a:lnTo>
                <a:lnTo>
                  <a:pt x="989" y="1815"/>
                </a:lnTo>
                <a:lnTo>
                  <a:pt x="943" y="1818"/>
                </a:lnTo>
                <a:lnTo>
                  <a:pt x="940" y="1826"/>
                </a:lnTo>
                <a:lnTo>
                  <a:pt x="923" y="1829"/>
                </a:lnTo>
                <a:lnTo>
                  <a:pt x="920" y="1838"/>
                </a:lnTo>
                <a:lnTo>
                  <a:pt x="903" y="1842"/>
                </a:lnTo>
                <a:lnTo>
                  <a:pt x="903" y="1846"/>
                </a:lnTo>
                <a:lnTo>
                  <a:pt x="869" y="1851"/>
                </a:lnTo>
                <a:lnTo>
                  <a:pt x="869" y="1855"/>
                </a:lnTo>
                <a:lnTo>
                  <a:pt x="860" y="1855"/>
                </a:lnTo>
                <a:lnTo>
                  <a:pt x="856" y="1862"/>
                </a:lnTo>
                <a:lnTo>
                  <a:pt x="841" y="1869"/>
                </a:lnTo>
                <a:lnTo>
                  <a:pt x="820" y="1871"/>
                </a:lnTo>
                <a:lnTo>
                  <a:pt x="809" y="1858"/>
                </a:lnTo>
                <a:lnTo>
                  <a:pt x="796" y="1856"/>
                </a:lnTo>
                <a:lnTo>
                  <a:pt x="781" y="1856"/>
                </a:lnTo>
                <a:lnTo>
                  <a:pt x="763" y="1855"/>
                </a:lnTo>
                <a:lnTo>
                  <a:pt x="763" y="1851"/>
                </a:lnTo>
                <a:lnTo>
                  <a:pt x="740" y="1851"/>
                </a:lnTo>
                <a:lnTo>
                  <a:pt x="736" y="1842"/>
                </a:lnTo>
                <a:lnTo>
                  <a:pt x="729" y="1840"/>
                </a:lnTo>
                <a:lnTo>
                  <a:pt x="714" y="1840"/>
                </a:lnTo>
                <a:lnTo>
                  <a:pt x="701" y="1840"/>
                </a:lnTo>
                <a:lnTo>
                  <a:pt x="692" y="1842"/>
                </a:lnTo>
                <a:lnTo>
                  <a:pt x="689" y="1851"/>
                </a:lnTo>
                <a:lnTo>
                  <a:pt x="663" y="1851"/>
                </a:lnTo>
                <a:lnTo>
                  <a:pt x="663" y="1846"/>
                </a:lnTo>
                <a:lnTo>
                  <a:pt x="652" y="1851"/>
                </a:lnTo>
                <a:lnTo>
                  <a:pt x="652" y="1855"/>
                </a:lnTo>
                <a:lnTo>
                  <a:pt x="629" y="1855"/>
                </a:lnTo>
                <a:lnTo>
                  <a:pt x="629" y="1858"/>
                </a:lnTo>
                <a:lnTo>
                  <a:pt x="620" y="1858"/>
                </a:lnTo>
                <a:lnTo>
                  <a:pt x="616" y="1866"/>
                </a:lnTo>
                <a:lnTo>
                  <a:pt x="609" y="1866"/>
                </a:lnTo>
                <a:lnTo>
                  <a:pt x="609" y="1871"/>
                </a:lnTo>
                <a:lnTo>
                  <a:pt x="576" y="1875"/>
                </a:lnTo>
                <a:lnTo>
                  <a:pt x="576" y="1878"/>
                </a:lnTo>
                <a:lnTo>
                  <a:pt x="563" y="1878"/>
                </a:lnTo>
                <a:lnTo>
                  <a:pt x="560" y="1886"/>
                </a:lnTo>
                <a:lnTo>
                  <a:pt x="549" y="1886"/>
                </a:lnTo>
                <a:lnTo>
                  <a:pt x="549" y="1889"/>
                </a:lnTo>
                <a:lnTo>
                  <a:pt x="509" y="1895"/>
                </a:lnTo>
                <a:lnTo>
                  <a:pt x="509" y="1889"/>
                </a:lnTo>
                <a:lnTo>
                  <a:pt x="500" y="1889"/>
                </a:lnTo>
                <a:lnTo>
                  <a:pt x="496" y="1882"/>
                </a:lnTo>
                <a:lnTo>
                  <a:pt x="483" y="1882"/>
                </a:lnTo>
                <a:lnTo>
                  <a:pt x="480" y="1875"/>
                </a:lnTo>
                <a:lnTo>
                  <a:pt x="472" y="1875"/>
                </a:lnTo>
                <a:lnTo>
                  <a:pt x="469" y="1866"/>
                </a:lnTo>
                <a:lnTo>
                  <a:pt x="460" y="1866"/>
                </a:lnTo>
                <a:lnTo>
                  <a:pt x="456" y="1858"/>
                </a:lnTo>
                <a:lnTo>
                  <a:pt x="449" y="1858"/>
                </a:lnTo>
                <a:lnTo>
                  <a:pt x="443" y="1851"/>
                </a:lnTo>
                <a:lnTo>
                  <a:pt x="429" y="1846"/>
                </a:lnTo>
                <a:lnTo>
                  <a:pt x="420" y="1835"/>
                </a:lnTo>
                <a:lnTo>
                  <a:pt x="412" y="1835"/>
                </a:lnTo>
                <a:lnTo>
                  <a:pt x="372" y="1791"/>
                </a:lnTo>
                <a:lnTo>
                  <a:pt x="363" y="1791"/>
                </a:lnTo>
                <a:lnTo>
                  <a:pt x="360" y="1782"/>
                </a:lnTo>
                <a:lnTo>
                  <a:pt x="349" y="1778"/>
                </a:lnTo>
                <a:lnTo>
                  <a:pt x="349" y="1775"/>
                </a:lnTo>
                <a:lnTo>
                  <a:pt x="332" y="1769"/>
                </a:lnTo>
                <a:lnTo>
                  <a:pt x="329" y="1762"/>
                </a:lnTo>
                <a:lnTo>
                  <a:pt x="316" y="1762"/>
                </a:lnTo>
                <a:lnTo>
                  <a:pt x="309" y="1742"/>
                </a:lnTo>
                <a:lnTo>
                  <a:pt x="300" y="1742"/>
                </a:lnTo>
                <a:lnTo>
                  <a:pt x="300" y="1738"/>
                </a:lnTo>
                <a:lnTo>
                  <a:pt x="292" y="1738"/>
                </a:lnTo>
                <a:lnTo>
                  <a:pt x="289" y="1731"/>
                </a:lnTo>
                <a:lnTo>
                  <a:pt x="276" y="1731"/>
                </a:lnTo>
                <a:lnTo>
                  <a:pt x="269" y="1718"/>
                </a:lnTo>
                <a:lnTo>
                  <a:pt x="265" y="1716"/>
                </a:lnTo>
                <a:lnTo>
                  <a:pt x="261" y="1716"/>
                </a:lnTo>
                <a:lnTo>
                  <a:pt x="260" y="1716"/>
                </a:lnTo>
                <a:lnTo>
                  <a:pt x="258" y="1716"/>
                </a:lnTo>
                <a:lnTo>
                  <a:pt x="258" y="1716"/>
                </a:lnTo>
                <a:lnTo>
                  <a:pt x="256" y="1716"/>
                </a:lnTo>
                <a:lnTo>
                  <a:pt x="254" y="1715"/>
                </a:lnTo>
                <a:lnTo>
                  <a:pt x="254" y="1711"/>
                </a:lnTo>
                <a:lnTo>
                  <a:pt x="252" y="1706"/>
                </a:lnTo>
                <a:lnTo>
                  <a:pt x="240" y="1706"/>
                </a:lnTo>
                <a:lnTo>
                  <a:pt x="236" y="1689"/>
                </a:lnTo>
                <a:lnTo>
                  <a:pt x="232" y="1689"/>
                </a:lnTo>
                <a:lnTo>
                  <a:pt x="232" y="1678"/>
                </a:lnTo>
                <a:lnTo>
                  <a:pt x="216" y="1671"/>
                </a:lnTo>
                <a:lnTo>
                  <a:pt x="212" y="1622"/>
                </a:lnTo>
                <a:lnTo>
                  <a:pt x="216" y="1622"/>
                </a:lnTo>
                <a:lnTo>
                  <a:pt x="216" y="1618"/>
                </a:lnTo>
                <a:lnTo>
                  <a:pt x="209" y="1615"/>
                </a:lnTo>
                <a:lnTo>
                  <a:pt x="203" y="1602"/>
                </a:lnTo>
                <a:lnTo>
                  <a:pt x="192" y="1595"/>
                </a:lnTo>
                <a:lnTo>
                  <a:pt x="192" y="1582"/>
                </a:lnTo>
                <a:lnTo>
                  <a:pt x="189" y="1582"/>
                </a:lnTo>
                <a:lnTo>
                  <a:pt x="189" y="1578"/>
                </a:lnTo>
                <a:lnTo>
                  <a:pt x="185" y="1576"/>
                </a:lnTo>
                <a:lnTo>
                  <a:pt x="180" y="1575"/>
                </a:lnTo>
                <a:lnTo>
                  <a:pt x="176" y="1575"/>
                </a:lnTo>
                <a:lnTo>
                  <a:pt x="171" y="1573"/>
                </a:lnTo>
                <a:lnTo>
                  <a:pt x="169" y="1569"/>
                </a:lnTo>
                <a:lnTo>
                  <a:pt x="169" y="1562"/>
                </a:lnTo>
                <a:lnTo>
                  <a:pt x="149" y="1558"/>
                </a:lnTo>
                <a:lnTo>
                  <a:pt x="143" y="1547"/>
                </a:lnTo>
                <a:lnTo>
                  <a:pt x="140" y="1540"/>
                </a:lnTo>
                <a:lnTo>
                  <a:pt x="134" y="1531"/>
                </a:lnTo>
                <a:lnTo>
                  <a:pt x="132" y="1518"/>
                </a:lnTo>
                <a:lnTo>
                  <a:pt x="118" y="1511"/>
                </a:lnTo>
                <a:lnTo>
                  <a:pt x="111" y="1498"/>
                </a:lnTo>
                <a:lnTo>
                  <a:pt x="109" y="1478"/>
                </a:lnTo>
                <a:lnTo>
                  <a:pt x="107" y="1476"/>
                </a:lnTo>
                <a:lnTo>
                  <a:pt x="105" y="1476"/>
                </a:lnTo>
                <a:lnTo>
                  <a:pt x="105" y="1475"/>
                </a:lnTo>
                <a:lnTo>
                  <a:pt x="105" y="1475"/>
                </a:lnTo>
                <a:lnTo>
                  <a:pt x="105" y="1473"/>
                </a:lnTo>
                <a:lnTo>
                  <a:pt x="103" y="1469"/>
                </a:lnTo>
                <a:lnTo>
                  <a:pt x="92" y="1469"/>
                </a:lnTo>
                <a:lnTo>
                  <a:pt x="92" y="1478"/>
                </a:lnTo>
                <a:lnTo>
                  <a:pt x="72" y="1478"/>
                </a:lnTo>
                <a:lnTo>
                  <a:pt x="69" y="1462"/>
                </a:lnTo>
                <a:lnTo>
                  <a:pt x="56" y="1458"/>
                </a:lnTo>
                <a:lnTo>
                  <a:pt x="54" y="1453"/>
                </a:lnTo>
                <a:lnTo>
                  <a:pt x="52" y="1449"/>
                </a:lnTo>
                <a:lnTo>
                  <a:pt x="51" y="1446"/>
                </a:lnTo>
                <a:lnTo>
                  <a:pt x="49" y="1444"/>
                </a:lnTo>
                <a:lnTo>
                  <a:pt x="45" y="1440"/>
                </a:lnTo>
                <a:lnTo>
                  <a:pt x="43" y="1435"/>
                </a:lnTo>
                <a:lnTo>
                  <a:pt x="29" y="1435"/>
                </a:lnTo>
                <a:lnTo>
                  <a:pt x="25" y="1416"/>
                </a:lnTo>
                <a:lnTo>
                  <a:pt x="23" y="1395"/>
                </a:lnTo>
                <a:lnTo>
                  <a:pt x="27" y="1386"/>
                </a:lnTo>
                <a:lnTo>
                  <a:pt x="27" y="1376"/>
                </a:lnTo>
                <a:lnTo>
                  <a:pt x="27" y="1366"/>
                </a:lnTo>
                <a:lnTo>
                  <a:pt x="29" y="1355"/>
                </a:lnTo>
                <a:lnTo>
                  <a:pt x="32" y="1355"/>
                </a:lnTo>
                <a:lnTo>
                  <a:pt x="34" y="1351"/>
                </a:lnTo>
                <a:lnTo>
                  <a:pt x="34" y="1347"/>
                </a:lnTo>
                <a:lnTo>
                  <a:pt x="36" y="1344"/>
                </a:lnTo>
                <a:lnTo>
                  <a:pt x="36" y="1338"/>
                </a:lnTo>
                <a:lnTo>
                  <a:pt x="23" y="1335"/>
                </a:lnTo>
                <a:lnTo>
                  <a:pt x="20" y="1322"/>
                </a:lnTo>
                <a:lnTo>
                  <a:pt x="14" y="1311"/>
                </a:lnTo>
                <a:lnTo>
                  <a:pt x="7" y="1302"/>
                </a:lnTo>
                <a:lnTo>
                  <a:pt x="3" y="1291"/>
                </a:lnTo>
                <a:lnTo>
                  <a:pt x="0" y="1275"/>
                </a:lnTo>
                <a:lnTo>
                  <a:pt x="14" y="1264"/>
                </a:lnTo>
                <a:lnTo>
                  <a:pt x="27" y="1251"/>
                </a:lnTo>
                <a:lnTo>
                  <a:pt x="36" y="1235"/>
                </a:lnTo>
                <a:lnTo>
                  <a:pt x="40" y="1235"/>
                </a:lnTo>
                <a:lnTo>
                  <a:pt x="43" y="1209"/>
                </a:lnTo>
                <a:lnTo>
                  <a:pt x="49" y="1209"/>
                </a:lnTo>
                <a:lnTo>
                  <a:pt x="52" y="1166"/>
                </a:lnTo>
                <a:lnTo>
                  <a:pt x="60" y="1162"/>
                </a:lnTo>
                <a:lnTo>
                  <a:pt x="63" y="1142"/>
                </a:lnTo>
                <a:lnTo>
                  <a:pt x="69" y="1142"/>
                </a:lnTo>
                <a:lnTo>
                  <a:pt x="69" y="1135"/>
                </a:lnTo>
                <a:lnTo>
                  <a:pt x="72" y="1135"/>
                </a:lnTo>
                <a:lnTo>
                  <a:pt x="78" y="1113"/>
                </a:lnTo>
                <a:lnTo>
                  <a:pt x="76" y="1089"/>
                </a:lnTo>
                <a:lnTo>
                  <a:pt x="72" y="1066"/>
                </a:lnTo>
                <a:lnTo>
                  <a:pt x="72" y="1049"/>
                </a:lnTo>
                <a:lnTo>
                  <a:pt x="56" y="1038"/>
                </a:lnTo>
                <a:lnTo>
                  <a:pt x="60" y="1002"/>
                </a:lnTo>
                <a:lnTo>
                  <a:pt x="63" y="1002"/>
                </a:lnTo>
                <a:lnTo>
                  <a:pt x="63" y="995"/>
                </a:lnTo>
                <a:lnTo>
                  <a:pt x="69" y="995"/>
                </a:lnTo>
                <a:lnTo>
                  <a:pt x="69" y="982"/>
                </a:lnTo>
                <a:lnTo>
                  <a:pt x="67" y="971"/>
                </a:lnTo>
                <a:lnTo>
                  <a:pt x="63" y="962"/>
                </a:lnTo>
                <a:lnTo>
                  <a:pt x="52" y="962"/>
                </a:lnTo>
                <a:lnTo>
                  <a:pt x="52" y="955"/>
                </a:lnTo>
                <a:lnTo>
                  <a:pt x="51" y="956"/>
                </a:lnTo>
                <a:lnTo>
                  <a:pt x="49" y="956"/>
                </a:lnTo>
                <a:lnTo>
                  <a:pt x="49" y="956"/>
                </a:lnTo>
                <a:lnTo>
                  <a:pt x="49" y="958"/>
                </a:lnTo>
                <a:lnTo>
                  <a:pt x="49" y="958"/>
                </a:lnTo>
                <a:lnTo>
                  <a:pt x="49" y="962"/>
                </a:lnTo>
                <a:lnTo>
                  <a:pt x="23" y="962"/>
                </a:lnTo>
                <a:lnTo>
                  <a:pt x="29" y="902"/>
                </a:lnTo>
                <a:lnTo>
                  <a:pt x="36" y="902"/>
                </a:lnTo>
                <a:lnTo>
                  <a:pt x="36" y="871"/>
                </a:lnTo>
                <a:lnTo>
                  <a:pt x="63" y="849"/>
                </a:lnTo>
                <a:lnTo>
                  <a:pt x="69" y="831"/>
                </a:lnTo>
                <a:lnTo>
                  <a:pt x="72" y="831"/>
                </a:lnTo>
                <a:lnTo>
                  <a:pt x="76" y="815"/>
                </a:lnTo>
                <a:lnTo>
                  <a:pt x="80" y="815"/>
                </a:lnTo>
                <a:lnTo>
                  <a:pt x="80" y="802"/>
                </a:lnTo>
                <a:lnTo>
                  <a:pt x="89" y="798"/>
                </a:lnTo>
                <a:lnTo>
                  <a:pt x="92" y="769"/>
                </a:lnTo>
                <a:lnTo>
                  <a:pt x="92" y="769"/>
                </a:lnTo>
                <a:lnTo>
                  <a:pt x="94" y="767"/>
                </a:lnTo>
                <a:lnTo>
                  <a:pt x="96" y="767"/>
                </a:lnTo>
                <a:lnTo>
                  <a:pt x="98" y="766"/>
                </a:lnTo>
                <a:lnTo>
                  <a:pt x="98" y="764"/>
                </a:lnTo>
                <a:lnTo>
                  <a:pt x="100" y="758"/>
                </a:lnTo>
                <a:lnTo>
                  <a:pt x="109" y="758"/>
                </a:lnTo>
                <a:lnTo>
                  <a:pt x="149" y="715"/>
                </a:lnTo>
                <a:lnTo>
                  <a:pt x="156" y="709"/>
                </a:lnTo>
                <a:lnTo>
                  <a:pt x="156" y="675"/>
                </a:lnTo>
                <a:lnTo>
                  <a:pt x="160" y="675"/>
                </a:lnTo>
                <a:lnTo>
                  <a:pt x="163" y="658"/>
                </a:lnTo>
                <a:lnTo>
                  <a:pt x="172" y="655"/>
                </a:lnTo>
                <a:lnTo>
                  <a:pt x="172" y="646"/>
                </a:lnTo>
                <a:lnTo>
                  <a:pt x="176" y="646"/>
                </a:lnTo>
                <a:lnTo>
                  <a:pt x="176" y="629"/>
                </a:lnTo>
                <a:lnTo>
                  <a:pt x="180" y="629"/>
                </a:lnTo>
                <a:lnTo>
                  <a:pt x="183" y="626"/>
                </a:lnTo>
                <a:lnTo>
                  <a:pt x="187" y="624"/>
                </a:lnTo>
                <a:lnTo>
                  <a:pt x="191" y="624"/>
                </a:lnTo>
                <a:lnTo>
                  <a:pt x="194" y="624"/>
                </a:lnTo>
                <a:lnTo>
                  <a:pt x="196" y="624"/>
                </a:lnTo>
                <a:lnTo>
                  <a:pt x="200" y="624"/>
                </a:lnTo>
                <a:lnTo>
                  <a:pt x="203" y="622"/>
                </a:lnTo>
                <a:lnTo>
                  <a:pt x="212" y="611"/>
                </a:lnTo>
                <a:lnTo>
                  <a:pt x="220" y="611"/>
                </a:lnTo>
                <a:lnTo>
                  <a:pt x="223" y="602"/>
                </a:lnTo>
                <a:lnTo>
                  <a:pt x="229" y="602"/>
                </a:lnTo>
                <a:lnTo>
                  <a:pt x="229" y="595"/>
                </a:lnTo>
                <a:lnTo>
                  <a:pt x="236" y="589"/>
                </a:lnTo>
                <a:lnTo>
                  <a:pt x="236" y="582"/>
                </a:lnTo>
                <a:lnTo>
                  <a:pt x="243" y="578"/>
                </a:lnTo>
                <a:lnTo>
                  <a:pt x="243" y="558"/>
                </a:lnTo>
                <a:lnTo>
                  <a:pt x="249" y="558"/>
                </a:lnTo>
                <a:lnTo>
                  <a:pt x="251" y="555"/>
                </a:lnTo>
                <a:lnTo>
                  <a:pt x="252" y="551"/>
                </a:lnTo>
                <a:lnTo>
                  <a:pt x="254" y="549"/>
                </a:lnTo>
                <a:lnTo>
                  <a:pt x="254" y="544"/>
                </a:lnTo>
                <a:lnTo>
                  <a:pt x="256" y="538"/>
                </a:lnTo>
                <a:lnTo>
                  <a:pt x="280" y="531"/>
                </a:lnTo>
                <a:lnTo>
                  <a:pt x="280" y="526"/>
                </a:lnTo>
                <a:lnTo>
                  <a:pt x="320" y="522"/>
                </a:lnTo>
                <a:lnTo>
                  <a:pt x="320" y="518"/>
                </a:lnTo>
                <a:lnTo>
                  <a:pt x="329" y="518"/>
                </a:lnTo>
                <a:lnTo>
                  <a:pt x="329" y="515"/>
                </a:lnTo>
                <a:lnTo>
                  <a:pt x="349" y="509"/>
                </a:lnTo>
                <a:lnTo>
                  <a:pt x="372" y="482"/>
                </a:lnTo>
                <a:lnTo>
                  <a:pt x="389" y="478"/>
                </a:lnTo>
                <a:lnTo>
                  <a:pt x="443" y="415"/>
                </a:lnTo>
                <a:lnTo>
                  <a:pt x="441" y="398"/>
                </a:lnTo>
                <a:lnTo>
                  <a:pt x="436" y="380"/>
                </a:lnTo>
                <a:lnTo>
                  <a:pt x="434" y="362"/>
                </a:lnTo>
                <a:lnTo>
                  <a:pt x="436" y="342"/>
                </a:lnTo>
                <a:lnTo>
                  <a:pt x="445" y="320"/>
                </a:lnTo>
                <a:lnTo>
                  <a:pt x="460" y="302"/>
                </a:lnTo>
                <a:lnTo>
                  <a:pt x="472" y="295"/>
                </a:lnTo>
                <a:lnTo>
                  <a:pt x="472" y="271"/>
                </a:lnTo>
                <a:lnTo>
                  <a:pt x="476" y="271"/>
                </a:lnTo>
                <a:lnTo>
                  <a:pt x="496" y="246"/>
                </a:lnTo>
                <a:lnTo>
                  <a:pt x="503" y="246"/>
                </a:lnTo>
                <a:lnTo>
                  <a:pt x="520" y="226"/>
                </a:lnTo>
                <a:lnTo>
                  <a:pt x="529" y="226"/>
                </a:lnTo>
                <a:lnTo>
                  <a:pt x="529" y="222"/>
                </a:lnTo>
                <a:lnTo>
                  <a:pt x="536" y="222"/>
                </a:lnTo>
                <a:lnTo>
                  <a:pt x="536" y="218"/>
                </a:lnTo>
                <a:lnTo>
                  <a:pt x="549" y="218"/>
                </a:lnTo>
                <a:lnTo>
                  <a:pt x="549" y="215"/>
                </a:lnTo>
                <a:lnTo>
                  <a:pt x="563" y="209"/>
                </a:lnTo>
                <a:lnTo>
                  <a:pt x="563" y="206"/>
                </a:lnTo>
                <a:lnTo>
                  <a:pt x="583" y="202"/>
                </a:lnTo>
                <a:lnTo>
                  <a:pt x="589" y="195"/>
                </a:lnTo>
                <a:lnTo>
                  <a:pt x="596" y="195"/>
                </a:lnTo>
                <a:lnTo>
                  <a:pt x="603" y="182"/>
                </a:lnTo>
                <a:lnTo>
                  <a:pt x="609" y="182"/>
                </a:lnTo>
                <a:lnTo>
                  <a:pt x="609" y="175"/>
                </a:lnTo>
                <a:lnTo>
                  <a:pt x="620" y="166"/>
                </a:lnTo>
                <a:lnTo>
                  <a:pt x="620" y="158"/>
                </a:lnTo>
                <a:lnTo>
                  <a:pt x="623" y="158"/>
                </a:lnTo>
                <a:lnTo>
                  <a:pt x="623" y="149"/>
                </a:lnTo>
                <a:lnTo>
                  <a:pt x="629" y="149"/>
                </a:lnTo>
                <a:lnTo>
                  <a:pt x="629" y="142"/>
                </a:lnTo>
                <a:lnTo>
                  <a:pt x="632" y="142"/>
                </a:lnTo>
                <a:lnTo>
                  <a:pt x="632" y="135"/>
                </a:lnTo>
                <a:lnTo>
                  <a:pt x="640" y="131"/>
                </a:lnTo>
                <a:lnTo>
                  <a:pt x="640" y="122"/>
                </a:lnTo>
                <a:lnTo>
                  <a:pt x="643" y="122"/>
                </a:lnTo>
                <a:lnTo>
                  <a:pt x="643" y="115"/>
                </a:lnTo>
                <a:lnTo>
                  <a:pt x="649" y="115"/>
                </a:lnTo>
                <a:lnTo>
                  <a:pt x="649" y="106"/>
                </a:lnTo>
                <a:lnTo>
                  <a:pt x="652" y="106"/>
                </a:lnTo>
                <a:lnTo>
                  <a:pt x="652" y="98"/>
                </a:lnTo>
                <a:lnTo>
                  <a:pt x="656" y="98"/>
                </a:lnTo>
                <a:lnTo>
                  <a:pt x="660" y="86"/>
                </a:lnTo>
                <a:lnTo>
                  <a:pt x="700" y="82"/>
                </a:lnTo>
                <a:lnTo>
                  <a:pt x="705" y="93"/>
                </a:lnTo>
                <a:lnTo>
                  <a:pt x="712" y="106"/>
                </a:lnTo>
                <a:lnTo>
                  <a:pt x="720" y="115"/>
                </a:lnTo>
                <a:lnTo>
                  <a:pt x="723" y="116"/>
                </a:lnTo>
                <a:lnTo>
                  <a:pt x="725" y="116"/>
                </a:lnTo>
                <a:lnTo>
                  <a:pt x="729" y="116"/>
                </a:lnTo>
                <a:lnTo>
                  <a:pt x="731" y="118"/>
                </a:lnTo>
                <a:lnTo>
                  <a:pt x="732" y="118"/>
                </a:lnTo>
                <a:lnTo>
                  <a:pt x="736" y="122"/>
                </a:lnTo>
                <a:lnTo>
                  <a:pt x="776" y="118"/>
                </a:lnTo>
                <a:lnTo>
                  <a:pt x="776" y="122"/>
                </a:lnTo>
                <a:lnTo>
                  <a:pt x="792" y="122"/>
                </a:lnTo>
                <a:lnTo>
                  <a:pt x="796" y="115"/>
                </a:lnTo>
                <a:lnTo>
                  <a:pt x="811" y="111"/>
                </a:lnTo>
                <a:lnTo>
                  <a:pt x="829" y="111"/>
                </a:lnTo>
                <a:lnTo>
                  <a:pt x="831" y="113"/>
                </a:lnTo>
                <a:lnTo>
                  <a:pt x="832" y="116"/>
                </a:lnTo>
                <a:lnTo>
                  <a:pt x="832" y="118"/>
                </a:lnTo>
                <a:lnTo>
                  <a:pt x="834" y="122"/>
                </a:lnTo>
                <a:lnTo>
                  <a:pt x="836" y="126"/>
                </a:lnTo>
                <a:lnTo>
                  <a:pt x="856" y="124"/>
                </a:lnTo>
                <a:lnTo>
                  <a:pt x="872" y="120"/>
                </a:lnTo>
                <a:lnTo>
                  <a:pt x="889" y="115"/>
                </a:lnTo>
                <a:lnTo>
                  <a:pt x="891" y="109"/>
                </a:lnTo>
                <a:lnTo>
                  <a:pt x="894" y="107"/>
                </a:lnTo>
                <a:lnTo>
                  <a:pt x="896" y="104"/>
                </a:lnTo>
                <a:lnTo>
                  <a:pt x="898" y="100"/>
                </a:lnTo>
                <a:lnTo>
                  <a:pt x="900" y="95"/>
                </a:lnTo>
                <a:lnTo>
                  <a:pt x="916" y="91"/>
                </a:lnTo>
                <a:lnTo>
                  <a:pt x="932" y="86"/>
                </a:lnTo>
                <a:lnTo>
                  <a:pt x="932" y="82"/>
                </a:lnTo>
                <a:lnTo>
                  <a:pt x="960" y="82"/>
                </a:lnTo>
                <a:lnTo>
                  <a:pt x="972" y="66"/>
                </a:lnTo>
                <a:lnTo>
                  <a:pt x="983" y="66"/>
                </a:lnTo>
                <a:lnTo>
                  <a:pt x="992" y="55"/>
                </a:lnTo>
                <a:lnTo>
                  <a:pt x="1012" y="55"/>
                </a:lnTo>
                <a:lnTo>
                  <a:pt x="1012" y="51"/>
                </a:lnTo>
                <a:lnTo>
                  <a:pt x="1023" y="51"/>
                </a:lnTo>
                <a:lnTo>
                  <a:pt x="1023" y="46"/>
                </a:lnTo>
                <a:lnTo>
                  <a:pt x="1032" y="46"/>
                </a:lnTo>
                <a:lnTo>
                  <a:pt x="1032" y="42"/>
                </a:lnTo>
                <a:lnTo>
                  <a:pt x="1096" y="42"/>
                </a:lnTo>
                <a:lnTo>
                  <a:pt x="1103" y="29"/>
                </a:lnTo>
                <a:lnTo>
                  <a:pt x="1209" y="26"/>
                </a:lnTo>
                <a:lnTo>
                  <a:pt x="1249" y="35"/>
                </a:lnTo>
                <a:lnTo>
                  <a:pt x="1249" y="29"/>
                </a:lnTo>
                <a:lnTo>
                  <a:pt x="1269" y="29"/>
                </a:lnTo>
                <a:lnTo>
                  <a:pt x="1272" y="22"/>
                </a:lnTo>
                <a:lnTo>
                  <a:pt x="1289" y="16"/>
                </a:lnTo>
                <a:lnTo>
                  <a:pt x="1312" y="15"/>
                </a:lnTo>
                <a:lnTo>
                  <a:pt x="1316" y="26"/>
                </a:lnTo>
                <a:lnTo>
                  <a:pt x="1320" y="26"/>
                </a:lnTo>
                <a:lnTo>
                  <a:pt x="1323" y="24"/>
                </a:lnTo>
                <a:lnTo>
                  <a:pt x="1325" y="24"/>
                </a:lnTo>
                <a:lnTo>
                  <a:pt x="1325" y="22"/>
                </a:lnTo>
                <a:lnTo>
                  <a:pt x="1327" y="18"/>
                </a:lnTo>
                <a:lnTo>
                  <a:pt x="1329" y="15"/>
                </a:lnTo>
                <a:lnTo>
                  <a:pt x="1356" y="15"/>
                </a:lnTo>
                <a:lnTo>
                  <a:pt x="1356" y="18"/>
                </a:lnTo>
                <a:lnTo>
                  <a:pt x="1365" y="22"/>
                </a:lnTo>
                <a:lnTo>
                  <a:pt x="1380" y="26"/>
                </a:lnTo>
                <a:lnTo>
                  <a:pt x="1394" y="27"/>
                </a:lnTo>
                <a:lnTo>
                  <a:pt x="1409" y="26"/>
                </a:lnTo>
                <a:lnTo>
                  <a:pt x="1412" y="18"/>
                </a:lnTo>
                <a:lnTo>
                  <a:pt x="1436" y="15"/>
                </a:lnTo>
                <a:lnTo>
                  <a:pt x="1436" y="9"/>
                </a:lnTo>
                <a:lnTo>
                  <a:pt x="1443" y="7"/>
                </a:lnTo>
                <a:lnTo>
                  <a:pt x="1456" y="4"/>
                </a:lnTo>
                <a:lnTo>
                  <a:pt x="1469" y="0"/>
                </a:lnTo>
                <a:close/>
              </a:path>
            </a:pathLst>
          </a:custGeom>
          <a:solidFill>
            <a:schemeClr val="accent3">
              <a:alpha val="60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48623" name="Rectangle 5"/>
          <p:cNvSpPr/>
          <p:nvPr/>
        </p:nvSpPr>
        <p:spPr>
          <a:xfrm>
            <a:off x="0" y="500048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8624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>
                <a:latin typeface="Cavorting" pitchFamily="34" charset="0"/>
              </a:rPr>
              <a:t>Tipe Data Python</a:t>
            </a:r>
            <a:endParaRPr lang="id-ID" dirty="0">
              <a:latin typeface="Cavorting" pitchFamily="34" charset="0"/>
            </a:endParaRPr>
          </a:p>
        </p:txBody>
      </p:sp>
      <p:sp>
        <p:nvSpPr>
          <p:cNvPr id="1048625" name="Rectangle 2"/>
          <p:cNvSpPr>
            <a:spLocks noChangeArrowheads="1"/>
          </p:cNvSpPr>
          <p:nvPr/>
        </p:nvSpPr>
        <p:spPr bwMode="auto">
          <a:xfrm>
            <a:off x="0" y="714362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48626" name="Rectangle 3"/>
          <p:cNvSpPr>
            <a:spLocks noChangeArrowheads="1"/>
          </p:cNvSpPr>
          <p:nvPr/>
        </p:nvSpPr>
        <p:spPr bwMode="auto">
          <a:xfrm>
            <a:off x="1000100" y="1160373"/>
            <a:ext cx="6715140" cy="1196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id-ID" sz="1600" b="1" i="1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entury Gothic" pitchFamily="34" charset="0"/>
                <a:cs typeface="Arial" pitchFamily="34" charset="0"/>
              </a:rPr>
              <a:t>Tipe data </a:t>
            </a: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entury Gothic" pitchFamily="34" charset="0"/>
                <a:cs typeface="Arial" pitchFamily="34" charset="0"/>
              </a:rPr>
              <a:t>adalah suatu media atau memori pada komputer yang digunakan untuk menampung informasi.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id-ID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entury Gothic" pitchFamily="34" charset="0"/>
                <a:cs typeface="Arial" pitchFamily="34" charset="0"/>
              </a:rPr>
              <a:t>Python sendiri mempunyai tipe data yang cukup unik bila kita bandingkan dengan bahasa pemrograman yang lain.</a:t>
            </a:r>
            <a:endParaRPr kumimoji="0" lang="id-ID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>
                <a:latin typeface="Cavorting" pitchFamily="34" charset="0"/>
              </a:rPr>
              <a:t>Tipe Data Python. . .</a:t>
            </a:r>
            <a:endParaRPr lang="id-ID" dirty="0">
              <a:latin typeface="Cavorting" pitchFamily="34" charset="0"/>
            </a:endParaRPr>
          </a:p>
        </p:txBody>
      </p:sp>
      <p:pic>
        <p:nvPicPr>
          <p:cNvPr id="209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785800"/>
            <a:ext cx="4857784" cy="419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145729" name="Straight Connector 5"/>
          <p:cNvCxnSpPr>
            <a:cxnSpLocks/>
          </p:cNvCxnSpPr>
          <p:nvPr/>
        </p:nvCxnSpPr>
        <p:spPr>
          <a:xfrm>
            <a:off x="1071538" y="642924"/>
            <a:ext cx="68580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13318"/>
          <p:cNvGrpSpPr/>
          <p:nvPr/>
        </p:nvGrpSpPr>
        <p:grpSpPr>
          <a:xfrm rot="19917947">
            <a:off x="1469388" y="1353546"/>
            <a:ext cx="1665869" cy="3558872"/>
            <a:chOff x="1359132" y="345882"/>
            <a:chExt cx="1966239" cy="4200564"/>
          </a:xfrm>
        </p:grpSpPr>
        <p:grpSp>
          <p:nvGrpSpPr>
            <p:cNvPr id="79" name="Group 23"/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1048628" name="Rectangle 8"/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8629" name="Rectangle 8"/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8630" name="Rectangle 8"/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8631" name="Rectangle 2"/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8632" name="Rectangle 2"/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8633" name="Rectangle 2"/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8634" name="Isosceles Triangle 4"/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0" name="Group 26"/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048635" name="Teardrop 30"/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8636" name="Trapezoid 24"/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8637" name="Rounded Rectangle 18"/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638" name="Rounded Rectangle 19"/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639" name="Rounded Rectangle 20"/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640" name="Rounded Rectangle 21"/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641" name="Rounded Rectangle 22"/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642" name="Rounded Rectangle 25"/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48643" name="Rounded Rectangle 27"/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644" name="Rounded Rectangle 28"/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645" name="Rounded Rectangle 29"/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48646" name="Freeform 13312"/>
          <p:cNvSpPr/>
          <p:nvPr/>
        </p:nvSpPr>
        <p:spPr>
          <a:xfrm>
            <a:off x="-32" y="2571750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>
                <a:latin typeface="Cavorting" pitchFamily="34" charset="0"/>
              </a:rPr>
              <a:t>Example!</a:t>
            </a:r>
            <a:endParaRPr lang="id-ID" dirty="0">
              <a:latin typeface="Cavorting" pitchFamily="34" charset="0"/>
            </a:endParaRPr>
          </a:p>
        </p:txBody>
      </p:sp>
      <p:sp>
        <p:nvSpPr>
          <p:cNvPr id="1048648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d-ID" dirty="0" smtClean="0"/>
              <a:t>Contoh penggunaan beberapa tipe data yang ada pada python,</a:t>
            </a:r>
            <a:endParaRPr lang="id-ID" dirty="0"/>
          </a:p>
        </p:txBody>
      </p:sp>
      <p:pic>
        <p:nvPicPr>
          <p:cNvPr id="2097171" name="Picture 3"/>
          <p:cNvPicPr>
            <a:picLocks noChangeAspect="1" noChangeArrowheads="1"/>
          </p:cNvPicPr>
          <p:nvPr/>
        </p:nvPicPr>
        <p:blipFill>
          <a:blip r:embed="rId2"/>
          <a:srcRect t="69860"/>
          <a:stretch>
            <a:fillRect/>
          </a:stretch>
        </p:blipFill>
        <p:spPr bwMode="auto">
          <a:xfrm>
            <a:off x="4572000" y="1785932"/>
            <a:ext cx="3905250" cy="163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9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071552"/>
            <a:ext cx="3267075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145730" name="Straight Connector 7"/>
          <p:cNvCxnSpPr>
            <a:cxnSpLocks/>
          </p:cNvCxnSpPr>
          <p:nvPr/>
        </p:nvCxnSpPr>
        <p:spPr>
          <a:xfrm rot="5400000">
            <a:off x="2178827" y="2964659"/>
            <a:ext cx="3929090" cy="158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8650" name="Rectangle 13"/>
          <p:cNvSpPr/>
          <p:nvPr/>
        </p:nvSpPr>
        <p:spPr>
          <a:xfrm>
            <a:off x="500034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 smtClean="0">
                <a:solidFill>
                  <a:schemeClr val="tx1"/>
                </a:solidFill>
                <a:latin typeface="Cavorting" pitchFamily="34" charset="0"/>
              </a:rPr>
              <a:t>Variable</a:t>
            </a:r>
            <a:endParaRPr lang="id-ID" sz="4400" b="1" dirty="0" smtClean="0">
              <a:solidFill>
                <a:schemeClr val="tx1"/>
              </a:solidFill>
              <a:latin typeface="Cavorting" pitchFamily="34" charset="0"/>
            </a:endParaRPr>
          </a:p>
          <a:p>
            <a:r>
              <a:rPr lang="id-ID" sz="4400" b="1" dirty="0" smtClean="0">
                <a:solidFill>
                  <a:schemeClr val="tx1"/>
                </a:solidFill>
                <a:latin typeface="Cavorting" pitchFamily="34" charset="0"/>
              </a:rPr>
              <a:t>Pada </a:t>
            </a:r>
            <a:r>
              <a:rPr lang="en-US" sz="4400" b="1" dirty="0" smtClean="0">
                <a:solidFill>
                  <a:schemeClr val="tx1"/>
                </a:solidFill>
                <a:latin typeface="Cavorting" pitchFamily="34" charset="0"/>
              </a:rPr>
              <a:t> </a:t>
            </a:r>
            <a:endParaRPr lang="id-ID" sz="4400" b="1" dirty="0" smtClean="0">
              <a:solidFill>
                <a:schemeClr val="tx1"/>
              </a:solidFill>
              <a:latin typeface="Cavorting" pitchFamily="34" charset="0"/>
            </a:endParaRPr>
          </a:p>
          <a:p>
            <a:r>
              <a:rPr lang="en-US" sz="4400" b="1" dirty="0" smtClean="0">
                <a:solidFill>
                  <a:schemeClr val="tx1"/>
                </a:solidFill>
                <a:latin typeface="Cavorting" pitchFamily="34" charset="0"/>
              </a:rPr>
              <a:t>python</a:t>
            </a:r>
            <a:endParaRPr lang="ko-KR" altLang="en-US" sz="4400" b="1" dirty="0">
              <a:solidFill>
                <a:schemeClr val="tx1"/>
              </a:solidFill>
              <a:latin typeface="Cavorting" pitchFamily="34" charset="0"/>
            </a:endParaRPr>
          </a:p>
        </p:txBody>
      </p:sp>
      <p:sp>
        <p:nvSpPr>
          <p:cNvPr id="1048651" name="Text Placeholder 1"/>
          <p:cNvSpPr txBox="1"/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One Columns 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83" name="Group 20"/>
          <p:cNvGrpSpPr/>
          <p:nvPr/>
        </p:nvGrpSpPr>
        <p:grpSpPr>
          <a:xfrm>
            <a:off x="2857489" y="785800"/>
            <a:ext cx="5688632" cy="2673588"/>
            <a:chOff x="4576967" y="1297764"/>
            <a:chExt cx="2252491" cy="2673588"/>
          </a:xfrm>
        </p:grpSpPr>
        <p:sp>
          <p:nvSpPr>
            <p:cNvPr id="1048652" name="TextBox 21"/>
            <p:cNvSpPr txBox="1"/>
            <p:nvPr/>
          </p:nvSpPr>
          <p:spPr>
            <a:xfrm>
              <a:off x="4576967" y="1663028"/>
              <a:ext cx="225249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Century Gothic" pitchFamily="34" charset="0"/>
                </a:rPr>
                <a:t>Variabel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adalah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lokasi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memori</a:t>
              </a:r>
              <a:r>
                <a:rPr lang="en-US" sz="1200" dirty="0" smtClean="0">
                  <a:latin typeface="Century Gothic" pitchFamily="34" charset="0"/>
                </a:rPr>
                <a:t> yang </a:t>
              </a:r>
              <a:r>
                <a:rPr lang="en-US" sz="1200" dirty="0" err="1" smtClean="0">
                  <a:latin typeface="Century Gothic" pitchFamily="34" charset="0"/>
                </a:rPr>
                <a:t>dicadangkan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untuk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menyimpan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nilai-nilai</a:t>
              </a:r>
              <a:r>
                <a:rPr lang="en-US" sz="1200" dirty="0" smtClean="0">
                  <a:latin typeface="Century Gothic" pitchFamily="34" charset="0"/>
                </a:rPr>
                <a:t>. </a:t>
              </a:r>
              <a:r>
                <a:rPr lang="en-US" sz="1200" dirty="0" err="1" smtClean="0">
                  <a:latin typeface="Century Gothic" pitchFamily="34" charset="0"/>
                </a:rPr>
                <a:t>Ini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berarti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bahwa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ketika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Anda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membuat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sebuah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variabel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Anda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memesan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beberapa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ruang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di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memori</a:t>
              </a:r>
              <a:r>
                <a:rPr lang="en-US" sz="1200" dirty="0" smtClean="0">
                  <a:latin typeface="Century Gothic" pitchFamily="34" charset="0"/>
                </a:rPr>
                <a:t>. </a:t>
              </a:r>
              <a:r>
                <a:rPr lang="en-US" sz="1200" dirty="0" err="1" smtClean="0">
                  <a:latin typeface="Century Gothic" pitchFamily="34" charset="0"/>
                </a:rPr>
                <a:t>Variabel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menyimpan</a:t>
              </a:r>
              <a:r>
                <a:rPr lang="en-US" sz="1200" dirty="0" smtClean="0">
                  <a:latin typeface="Century Gothic" pitchFamily="34" charset="0"/>
                </a:rPr>
                <a:t> data yang </a:t>
              </a:r>
              <a:r>
                <a:rPr lang="en-US" sz="1200" dirty="0" err="1" smtClean="0">
                  <a:latin typeface="Century Gothic" pitchFamily="34" charset="0"/>
                </a:rPr>
                <a:t>dilakukan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selama</a:t>
              </a:r>
              <a:r>
                <a:rPr lang="en-US" sz="1200" dirty="0" smtClean="0">
                  <a:latin typeface="Century Gothic" pitchFamily="34" charset="0"/>
                </a:rPr>
                <a:t> program </a:t>
              </a:r>
              <a:r>
                <a:rPr lang="en-US" sz="1200" dirty="0" err="1" smtClean="0">
                  <a:latin typeface="Century Gothic" pitchFamily="34" charset="0"/>
                </a:rPr>
                <a:t>dieksekusi</a:t>
              </a:r>
              <a:r>
                <a:rPr lang="en-US" sz="1200" dirty="0" smtClean="0">
                  <a:latin typeface="Century Gothic" pitchFamily="34" charset="0"/>
                </a:rPr>
                <a:t>, yang </a:t>
              </a:r>
              <a:r>
                <a:rPr lang="en-US" sz="1200" dirty="0" err="1" smtClean="0">
                  <a:latin typeface="Century Gothic" pitchFamily="34" charset="0"/>
                </a:rPr>
                <a:t>nantinya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isi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dari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variabel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tersebut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dapat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diubah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oleh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operasi</a:t>
              </a:r>
              <a:r>
                <a:rPr lang="en-US" sz="1200" dirty="0" smtClean="0">
                  <a:latin typeface="Century Gothic" pitchFamily="34" charset="0"/>
                </a:rPr>
                <a:t> - </a:t>
              </a:r>
              <a:r>
                <a:rPr lang="en-US" sz="1200" dirty="0" err="1" smtClean="0">
                  <a:latin typeface="Century Gothic" pitchFamily="34" charset="0"/>
                </a:rPr>
                <a:t>operasi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tertentu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pada</a:t>
              </a:r>
              <a:r>
                <a:rPr lang="en-US" sz="1200" dirty="0" smtClean="0">
                  <a:latin typeface="Century Gothic" pitchFamily="34" charset="0"/>
                </a:rPr>
                <a:t> program yang </a:t>
              </a:r>
              <a:r>
                <a:rPr lang="en-US" sz="1200" dirty="0" err="1" smtClean="0">
                  <a:latin typeface="Century Gothic" pitchFamily="34" charset="0"/>
                </a:rPr>
                <a:t>menggunakan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variabel</a:t>
              </a:r>
              <a:r>
                <a:rPr lang="en-US" sz="1200" dirty="0" smtClean="0">
                  <a:latin typeface="Century Gothic" pitchFamily="34" charset="0"/>
                </a:rPr>
                <a:t>.</a:t>
              </a:r>
              <a:endParaRPr lang="id-ID" sz="1200" dirty="0" smtClean="0">
                <a:latin typeface="Century Gothic" pitchFamily="34" charset="0"/>
              </a:endParaRPr>
            </a:p>
            <a:p>
              <a:endParaRPr lang="en-US" sz="1200" dirty="0" smtClean="0">
                <a:latin typeface="Century Gothic" pitchFamily="34" charset="0"/>
              </a:endParaRPr>
            </a:p>
            <a:p>
              <a:r>
                <a:rPr lang="en-US" sz="1200" dirty="0" err="1" smtClean="0">
                  <a:latin typeface="Century Gothic" pitchFamily="34" charset="0"/>
                </a:rPr>
                <a:t>Variabel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dapat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menyimpan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berbagai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macam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tipe</a:t>
              </a:r>
              <a:r>
                <a:rPr lang="en-US" sz="1200" dirty="0" smtClean="0">
                  <a:latin typeface="Century Gothic" pitchFamily="34" charset="0"/>
                </a:rPr>
                <a:t> data. Di </a:t>
              </a:r>
              <a:r>
                <a:rPr lang="en-US" sz="1200" dirty="0" err="1" smtClean="0">
                  <a:latin typeface="Century Gothic" pitchFamily="34" charset="0"/>
                </a:rPr>
                <a:t>dalam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pemrograman</a:t>
              </a:r>
              <a:r>
                <a:rPr lang="en-US" sz="1200" dirty="0" smtClean="0">
                  <a:latin typeface="Century Gothic" pitchFamily="34" charset="0"/>
                </a:rPr>
                <a:t> Python, </a:t>
              </a:r>
              <a:r>
                <a:rPr lang="en-US" sz="1200" dirty="0" err="1" smtClean="0">
                  <a:latin typeface="Century Gothic" pitchFamily="34" charset="0"/>
                </a:rPr>
                <a:t>variabel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mempunyai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sifat</a:t>
              </a:r>
              <a:r>
                <a:rPr lang="en-US" sz="1200" dirty="0" smtClean="0">
                  <a:latin typeface="Century Gothic" pitchFamily="34" charset="0"/>
                </a:rPr>
                <a:t> yang </a:t>
              </a:r>
              <a:r>
                <a:rPr lang="en-US" sz="1200" dirty="0" err="1" smtClean="0">
                  <a:latin typeface="Century Gothic" pitchFamily="34" charset="0"/>
                </a:rPr>
                <a:t>dinamis</a:t>
              </a:r>
              <a:r>
                <a:rPr lang="en-US" sz="1200" dirty="0" smtClean="0">
                  <a:latin typeface="Century Gothic" pitchFamily="34" charset="0"/>
                </a:rPr>
                <a:t>, </a:t>
              </a:r>
              <a:r>
                <a:rPr lang="en-US" sz="1200" dirty="0" err="1" smtClean="0">
                  <a:latin typeface="Century Gothic" pitchFamily="34" charset="0"/>
                </a:rPr>
                <a:t>artinya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variabel</a:t>
              </a:r>
              <a:r>
                <a:rPr lang="en-US" sz="1200" dirty="0" smtClean="0">
                  <a:latin typeface="Century Gothic" pitchFamily="34" charset="0"/>
                </a:rPr>
                <a:t> Python </a:t>
              </a:r>
              <a:r>
                <a:rPr lang="en-US" sz="1200" dirty="0" err="1" smtClean="0">
                  <a:latin typeface="Century Gothic" pitchFamily="34" charset="0"/>
                </a:rPr>
                <a:t>tidak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perlu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didekralasikan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tipe</a:t>
              </a:r>
              <a:r>
                <a:rPr lang="en-US" sz="1200" dirty="0" smtClean="0">
                  <a:latin typeface="Century Gothic" pitchFamily="34" charset="0"/>
                </a:rPr>
                <a:t> data </a:t>
              </a:r>
              <a:r>
                <a:rPr lang="en-US" sz="1200" dirty="0" err="1" smtClean="0">
                  <a:latin typeface="Century Gothic" pitchFamily="34" charset="0"/>
                </a:rPr>
                <a:t>tertentu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dan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variabel</a:t>
              </a:r>
              <a:r>
                <a:rPr lang="en-US" sz="1200" dirty="0" smtClean="0">
                  <a:latin typeface="Century Gothic" pitchFamily="34" charset="0"/>
                </a:rPr>
                <a:t> Python </a:t>
              </a:r>
              <a:r>
                <a:rPr lang="en-US" sz="1200" dirty="0" err="1" smtClean="0">
                  <a:latin typeface="Century Gothic" pitchFamily="34" charset="0"/>
                </a:rPr>
                <a:t>dapat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diubah</a:t>
              </a:r>
              <a:r>
                <a:rPr lang="en-US" sz="1200" dirty="0" smtClean="0">
                  <a:latin typeface="Century Gothic" pitchFamily="34" charset="0"/>
                </a:rPr>
                <a:t> </a:t>
              </a:r>
              <a:r>
                <a:rPr lang="en-US" sz="1200" dirty="0" err="1" smtClean="0">
                  <a:latin typeface="Century Gothic" pitchFamily="34" charset="0"/>
                </a:rPr>
                <a:t>saat</a:t>
              </a:r>
              <a:r>
                <a:rPr lang="en-US" sz="1200" dirty="0" smtClean="0">
                  <a:latin typeface="Century Gothic" pitchFamily="34" charset="0"/>
                </a:rPr>
                <a:t> program </a:t>
              </a:r>
              <a:r>
                <a:rPr lang="en-US" sz="1200" dirty="0" err="1" smtClean="0">
                  <a:latin typeface="Century Gothic" pitchFamily="34" charset="0"/>
                </a:rPr>
                <a:t>dijalankan</a:t>
              </a:r>
              <a:r>
                <a:rPr lang="en-US" sz="1200" dirty="0" smtClean="0">
                  <a:latin typeface="Century Gothic" pitchFamily="34" charset="0"/>
                </a:rPr>
                <a:t>.</a:t>
              </a:r>
            </a:p>
            <a:p>
              <a:endParaRPr lang="en-US" sz="1200" dirty="0">
                <a:latin typeface="Century Gothic" pitchFamily="34" charset="0"/>
              </a:endParaRPr>
            </a:p>
          </p:txBody>
        </p:sp>
        <p:sp>
          <p:nvSpPr>
            <p:cNvPr id="1048653" name="TextBox 22"/>
            <p:cNvSpPr txBox="1"/>
            <p:nvPr/>
          </p:nvSpPr>
          <p:spPr>
            <a:xfrm>
              <a:off x="4576967" y="1297764"/>
              <a:ext cx="22524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itchFamily="34" charset="0"/>
                  <a:cs typeface="Arial" pitchFamily="34" charset="0"/>
                </a:rPr>
                <a:t>Apa itu Variable. . .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3"/>
          <p:cNvSpPr/>
          <p:nvPr/>
        </p:nvSpPr>
        <p:spPr>
          <a:xfrm>
            <a:off x="571472" y="1357304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 smtClean="0">
                <a:latin typeface="Century Gothic" pitchFamily="34" charset="0"/>
              </a:rPr>
              <a:t>Penulisan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b="1" i="1" dirty="0" err="1" smtClean="0">
                <a:latin typeface="Century Gothic" pitchFamily="34" charset="0"/>
              </a:rPr>
              <a:t>variabel</a:t>
            </a:r>
            <a:r>
              <a:rPr lang="en-US" sz="1400" dirty="0" smtClean="0">
                <a:latin typeface="Century Gothic" pitchFamily="34" charset="0"/>
              </a:rPr>
              <a:t> Python </a:t>
            </a:r>
            <a:r>
              <a:rPr lang="en-US" sz="1400" dirty="0" err="1" smtClean="0">
                <a:latin typeface="Century Gothic" pitchFamily="34" charset="0"/>
              </a:rPr>
              <a:t>sendiri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juga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memiliki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aturan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tertentu</a:t>
            </a:r>
            <a:r>
              <a:rPr lang="en-US" sz="1400" dirty="0" smtClean="0">
                <a:latin typeface="Century Gothic" pitchFamily="34" charset="0"/>
              </a:rPr>
              <a:t>, </a:t>
            </a:r>
            <a:r>
              <a:rPr lang="en-US" sz="1400" dirty="0" err="1" smtClean="0">
                <a:latin typeface="Century Gothic" pitchFamily="34" charset="0"/>
              </a:rPr>
              <a:t>yaitu</a:t>
            </a:r>
            <a:r>
              <a:rPr lang="en-US" sz="1400" dirty="0" smtClean="0">
                <a:latin typeface="Century Gothic" pitchFamily="34" charset="0"/>
              </a:rPr>
              <a:t> :</a:t>
            </a:r>
          </a:p>
          <a:p>
            <a:r>
              <a:rPr lang="en-US" sz="1400" dirty="0" smtClean="0">
                <a:latin typeface="Century Gothic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Karakter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pertama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harus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berupa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huruf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atau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garis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bawah</a:t>
            </a:r>
            <a:r>
              <a:rPr lang="en-US" sz="1400" dirty="0" smtClean="0">
                <a:latin typeface="Century Gothic" pitchFamily="34" charset="0"/>
              </a:rPr>
              <a:t>/underscore _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d-ID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Karakter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selanjutnya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dapat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berupa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huruf</a:t>
            </a:r>
            <a:r>
              <a:rPr lang="en-US" sz="1400" dirty="0" smtClean="0">
                <a:latin typeface="Century Gothic" pitchFamily="34" charset="0"/>
              </a:rPr>
              <a:t>, </a:t>
            </a:r>
            <a:r>
              <a:rPr lang="en-US" sz="1400" dirty="0" err="1" smtClean="0">
                <a:latin typeface="Century Gothic" pitchFamily="34" charset="0"/>
              </a:rPr>
              <a:t>garis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bawah</a:t>
            </a:r>
            <a:r>
              <a:rPr lang="en-US" sz="1400" dirty="0" smtClean="0">
                <a:latin typeface="Century Gothic" pitchFamily="34" charset="0"/>
              </a:rPr>
              <a:t>/underscore _ </a:t>
            </a:r>
            <a:r>
              <a:rPr lang="en-US" sz="1400" dirty="0" err="1" smtClean="0">
                <a:latin typeface="Century Gothic" pitchFamily="34" charset="0"/>
              </a:rPr>
              <a:t>atau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angka</a:t>
            </a:r>
            <a:endParaRPr lang="en-US" sz="1400" dirty="0" smtClean="0">
              <a:latin typeface="Century Gothic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id-ID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Karakter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pada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nama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variabel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bersifat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sensitif</a:t>
            </a:r>
            <a:r>
              <a:rPr lang="en-US" sz="1400" dirty="0" smtClean="0">
                <a:latin typeface="Century Gothic" pitchFamily="34" charset="0"/>
              </a:rPr>
              <a:t> </a:t>
            </a:r>
            <a:endParaRPr lang="id-ID" sz="1400" dirty="0" smtClean="0">
              <a:latin typeface="Century Gothic" pitchFamily="34" charset="0"/>
            </a:endParaRPr>
          </a:p>
          <a:p>
            <a:r>
              <a:rPr lang="en-US" sz="1400" dirty="0" smtClean="0">
                <a:latin typeface="Century Gothic" pitchFamily="34" charset="0"/>
              </a:rPr>
              <a:t>(case-</a:t>
            </a:r>
            <a:r>
              <a:rPr lang="en-US" sz="1400" dirty="0" err="1" smtClean="0">
                <a:latin typeface="Century Gothic" pitchFamily="34" charset="0"/>
              </a:rPr>
              <a:t>sensitif</a:t>
            </a:r>
            <a:r>
              <a:rPr lang="en-US" sz="1400" dirty="0" smtClean="0">
                <a:latin typeface="Century Gothic" pitchFamily="34" charset="0"/>
              </a:rPr>
              <a:t>). </a:t>
            </a:r>
            <a:r>
              <a:rPr lang="en-US" sz="1400" dirty="0" err="1" smtClean="0">
                <a:latin typeface="Century Gothic" pitchFamily="34" charset="0"/>
              </a:rPr>
              <a:t>Artinya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huruf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kecil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dan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huruf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besar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dibedakan</a:t>
            </a:r>
            <a:r>
              <a:rPr lang="en-US" sz="1400" dirty="0" smtClean="0">
                <a:latin typeface="Century Gothic" pitchFamily="34" charset="0"/>
              </a:rPr>
              <a:t>. </a:t>
            </a:r>
            <a:r>
              <a:rPr lang="en-US" sz="1400" dirty="0" err="1" smtClean="0">
                <a:latin typeface="Century Gothic" pitchFamily="34" charset="0"/>
              </a:rPr>
              <a:t>Sebagai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contoh</a:t>
            </a:r>
            <a:r>
              <a:rPr lang="en-US" sz="1400" dirty="0" smtClean="0">
                <a:latin typeface="Century Gothic" pitchFamily="34" charset="0"/>
              </a:rPr>
              <a:t>, </a:t>
            </a:r>
            <a:r>
              <a:rPr lang="en-US" sz="1400" dirty="0" err="1" smtClean="0">
                <a:latin typeface="Century Gothic" pitchFamily="34" charset="0"/>
              </a:rPr>
              <a:t>variabel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nama</a:t>
            </a:r>
            <a:r>
              <a:rPr lang="id-ID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Depan</a:t>
            </a:r>
            <a:r>
              <a:rPr lang="en-US" sz="1400" dirty="0" smtClean="0">
                <a:latin typeface="Century Gothic" pitchFamily="34" charset="0"/>
              </a:rPr>
              <a:t> </a:t>
            </a:r>
            <a:endParaRPr lang="id-ID" sz="1400" dirty="0" smtClean="0">
              <a:latin typeface="Century Gothic" pitchFamily="34" charset="0"/>
            </a:endParaRPr>
          </a:p>
          <a:p>
            <a:r>
              <a:rPr lang="en-US" sz="1400" dirty="0" err="1" smtClean="0">
                <a:latin typeface="Century Gothic" pitchFamily="34" charset="0"/>
              </a:rPr>
              <a:t>dan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namadepan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adalah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variabel</a:t>
            </a:r>
            <a:r>
              <a:rPr lang="en-US" sz="1400" dirty="0" smtClean="0">
                <a:latin typeface="Century Gothic" pitchFamily="34" charset="0"/>
              </a:rPr>
              <a:t> yang </a:t>
            </a:r>
            <a:r>
              <a:rPr lang="en-US" sz="1400" dirty="0" err="1" smtClean="0">
                <a:latin typeface="Century Gothic" pitchFamily="34" charset="0"/>
              </a:rPr>
              <a:t>berbeda</a:t>
            </a:r>
            <a:r>
              <a:rPr lang="en-US" sz="1400" dirty="0" smtClean="0">
                <a:latin typeface="Century Gothic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400" dirty="0">
              <a:latin typeface="Century Gothic" pitchFamily="34" charset="0"/>
            </a:endParaRPr>
          </a:p>
        </p:txBody>
      </p:sp>
      <p:grpSp>
        <p:nvGrpSpPr>
          <p:cNvPr id="85" name="Group 110"/>
          <p:cNvGrpSpPr/>
          <p:nvPr/>
        </p:nvGrpSpPr>
        <p:grpSpPr>
          <a:xfrm>
            <a:off x="5715008" y="1071552"/>
            <a:ext cx="2994564" cy="3106409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1048655" name="Freeform 111"/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8656" name="Oval 37"/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2"/>
          <p:cNvSpPr txBox="1"/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600" dirty="0">
              <a:cs typeface="Arial" pitchFamily="34" charset="0"/>
            </a:endParaRPr>
          </a:p>
        </p:txBody>
      </p:sp>
      <p:sp>
        <p:nvSpPr>
          <p:cNvPr id="1048582" name="Rectangle 3"/>
          <p:cNvSpPr/>
          <p:nvPr/>
        </p:nvSpPr>
        <p:spPr>
          <a:xfrm>
            <a:off x="2357422" y="1000114"/>
            <a:ext cx="6786578" cy="3342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dirty="0" smtClean="0">
                <a:latin typeface="Century Gothic" pitchFamily="34" charset="0"/>
                <a:hlinkClick r:id="rId2"/>
              </a:rPr>
              <a:t>Python</a:t>
            </a:r>
            <a:r>
              <a:rPr lang="en-US" sz="1400" dirty="0" smtClean="0">
                <a:latin typeface="Century Gothic" pitchFamily="34" charset="0"/>
              </a:rPr>
              <a:t> </a:t>
            </a:r>
            <a:r>
              <a:rPr lang="en-US" sz="1400" dirty="0" err="1" smtClean="0">
                <a:latin typeface="Century Gothic" pitchFamily="34" charset="0"/>
              </a:rPr>
              <a:t>adalah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bahasa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pemrograman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interpretatif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multiguna</a:t>
            </a:r>
            <a:r>
              <a:rPr lang="en-US" sz="1400" dirty="0" smtClean="0">
                <a:latin typeface="Century Gothic" pitchFamily="34" charset="0"/>
              </a:rPr>
              <a:t>.</a:t>
            </a:r>
            <a:r>
              <a:rPr lang="id-ID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Tidak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seperti</a:t>
            </a:r>
            <a:r>
              <a:rPr lang="en-US" sz="1400" dirty="0" smtClean="0">
                <a:latin typeface="Century Gothic" pitchFamily="34" charset="0"/>
              </a:rPr>
              <a:t> </a:t>
            </a:r>
            <a:endParaRPr lang="id-ID" sz="1400" dirty="0" smtClean="0">
              <a:latin typeface="Century Gothic" pitchFamily="34" charset="0"/>
            </a:endParaRPr>
          </a:p>
          <a:p>
            <a:r>
              <a:rPr lang="en-US" sz="1400" dirty="0" err="1" smtClean="0">
                <a:latin typeface="Century Gothic" pitchFamily="34" charset="0"/>
              </a:rPr>
              <a:t>baha</a:t>
            </a:r>
            <a:r>
              <a:rPr lang="id-ID" sz="1400" dirty="0" smtClean="0">
                <a:latin typeface="Century Gothic" pitchFamily="34" charset="0"/>
              </a:rPr>
              <a:t>sa</a:t>
            </a:r>
            <a:r>
              <a:rPr lang="en-US" sz="1400" dirty="0" smtClean="0">
                <a:latin typeface="Century Gothic" pitchFamily="34" charset="0"/>
              </a:rPr>
              <a:t> lain yang </a:t>
            </a:r>
            <a:r>
              <a:rPr lang="en-US" sz="1400" dirty="0" err="1" smtClean="0">
                <a:latin typeface="Century Gothic" pitchFamily="34" charset="0"/>
              </a:rPr>
              <a:t>susah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untuk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dibaca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dan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dipahami</a:t>
            </a:r>
            <a:r>
              <a:rPr lang="en-US" sz="1400" dirty="0" smtClean="0">
                <a:latin typeface="Century Gothic" pitchFamily="34" charset="0"/>
              </a:rPr>
              <a:t>, python </a:t>
            </a:r>
            <a:r>
              <a:rPr lang="en-US" sz="1400" dirty="0" err="1" smtClean="0">
                <a:latin typeface="Century Gothic" pitchFamily="34" charset="0"/>
              </a:rPr>
              <a:t>lebih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menekankan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pada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keterbacaan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kode</a:t>
            </a:r>
            <a:r>
              <a:rPr lang="en-US" sz="1400" dirty="0" smtClean="0">
                <a:latin typeface="Century Gothic" pitchFamily="34" charset="0"/>
              </a:rPr>
              <a:t> agar </a:t>
            </a:r>
            <a:r>
              <a:rPr lang="en-US" sz="1400" dirty="0" err="1" smtClean="0">
                <a:latin typeface="Century Gothic" pitchFamily="34" charset="0"/>
              </a:rPr>
              <a:t>lebih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mudah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untuk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memahami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sintaks</a:t>
            </a:r>
            <a:r>
              <a:rPr lang="en-US" sz="1400" dirty="0" smtClean="0">
                <a:latin typeface="Century Gothic" pitchFamily="34" charset="0"/>
              </a:rPr>
              <a:t>. </a:t>
            </a:r>
            <a:endParaRPr lang="id-ID" sz="1400" dirty="0" smtClean="0">
              <a:latin typeface="Century Gothic" pitchFamily="34" charset="0"/>
            </a:endParaRPr>
          </a:p>
          <a:p>
            <a:r>
              <a:rPr lang="en-US" sz="1400" dirty="0" smtClean="0">
                <a:latin typeface="Century Gothic" pitchFamily="34" charset="0"/>
              </a:rPr>
              <a:t>Hal </a:t>
            </a:r>
            <a:r>
              <a:rPr lang="en-US" sz="1400" dirty="0" err="1" smtClean="0">
                <a:latin typeface="Century Gothic" pitchFamily="34" charset="0"/>
              </a:rPr>
              <a:t>ini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membuat</a:t>
            </a:r>
            <a:r>
              <a:rPr lang="en-US" sz="1400" dirty="0" smtClean="0">
                <a:latin typeface="Century Gothic" pitchFamily="34" charset="0"/>
              </a:rPr>
              <a:t> Python </a:t>
            </a:r>
            <a:r>
              <a:rPr lang="en-US" sz="1400" dirty="0" err="1" smtClean="0">
                <a:latin typeface="Century Gothic" pitchFamily="34" charset="0"/>
              </a:rPr>
              <a:t>sangat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mudah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dipelajari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baik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untuk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pemula</a:t>
            </a:r>
            <a:r>
              <a:rPr lang="en-US" sz="1400" dirty="0" smtClean="0">
                <a:latin typeface="Century Gothic" pitchFamily="34" charset="0"/>
              </a:rPr>
              <a:t> </a:t>
            </a:r>
            <a:endParaRPr lang="id-ID" sz="1400" dirty="0" smtClean="0">
              <a:latin typeface="Century Gothic" pitchFamily="34" charset="0"/>
            </a:endParaRPr>
          </a:p>
          <a:p>
            <a:r>
              <a:rPr lang="en-US" sz="1400" dirty="0" err="1" smtClean="0">
                <a:latin typeface="Century Gothic" pitchFamily="34" charset="0"/>
              </a:rPr>
              <a:t>maupun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untuk</a:t>
            </a:r>
            <a:r>
              <a:rPr lang="en-US" sz="1400" dirty="0" smtClean="0">
                <a:latin typeface="Century Gothic" pitchFamily="34" charset="0"/>
              </a:rPr>
              <a:t> yang </a:t>
            </a:r>
            <a:r>
              <a:rPr lang="en-US" sz="1400" dirty="0" err="1" smtClean="0">
                <a:latin typeface="Century Gothic" pitchFamily="34" charset="0"/>
              </a:rPr>
              <a:t>sudah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menguasai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bahasa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pemrograman</a:t>
            </a:r>
            <a:r>
              <a:rPr lang="en-US" sz="1400" dirty="0" smtClean="0">
                <a:latin typeface="Century Gothic" pitchFamily="34" charset="0"/>
              </a:rPr>
              <a:t> lain.</a:t>
            </a:r>
            <a:endParaRPr lang="id-ID" sz="1400" dirty="0" smtClean="0">
              <a:latin typeface="Century Gothic" pitchFamily="34" charset="0"/>
            </a:endParaRPr>
          </a:p>
          <a:p>
            <a:endParaRPr lang="en-US" sz="1400" dirty="0" smtClean="0">
              <a:latin typeface="Century Gothic" pitchFamily="34" charset="0"/>
            </a:endParaRPr>
          </a:p>
          <a:p>
            <a:r>
              <a:rPr lang="en-US" sz="1400" dirty="0" err="1" smtClean="0">
                <a:latin typeface="Century Gothic" pitchFamily="34" charset="0"/>
              </a:rPr>
              <a:t>Bahasa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ini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muncul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pertama</a:t>
            </a:r>
            <a:r>
              <a:rPr lang="en-US" sz="1400" dirty="0" smtClean="0">
                <a:latin typeface="Century Gothic" pitchFamily="34" charset="0"/>
              </a:rPr>
              <a:t> kali </a:t>
            </a:r>
            <a:r>
              <a:rPr lang="en-US" sz="1400" dirty="0" err="1" smtClean="0">
                <a:latin typeface="Century Gothic" pitchFamily="34" charset="0"/>
              </a:rPr>
              <a:t>pada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tahun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1991</a:t>
            </a:r>
            <a:r>
              <a:rPr lang="en-US" sz="1400" dirty="0" smtClean="0">
                <a:latin typeface="Century Gothic" pitchFamily="34" charset="0"/>
              </a:rPr>
              <a:t>, </a:t>
            </a:r>
            <a:r>
              <a:rPr lang="en-US" sz="1400" dirty="0" err="1" smtClean="0">
                <a:latin typeface="Century Gothic" pitchFamily="34" charset="0"/>
              </a:rPr>
              <a:t>dirancang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oleh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seorang</a:t>
            </a:r>
            <a:r>
              <a:rPr lang="en-US" sz="1400" dirty="0" smtClean="0">
                <a:latin typeface="Century Gothic" pitchFamily="34" charset="0"/>
              </a:rPr>
              <a:t> </a:t>
            </a:r>
            <a:endParaRPr lang="id-ID" sz="1400" dirty="0" smtClean="0">
              <a:latin typeface="Century Gothic" pitchFamily="34" charset="0"/>
            </a:endParaRPr>
          </a:p>
          <a:p>
            <a:r>
              <a:rPr lang="en-US" sz="1400" dirty="0" err="1" smtClean="0">
                <a:latin typeface="Century Gothic" pitchFamily="34" charset="0"/>
              </a:rPr>
              <a:t>bernama</a:t>
            </a:r>
            <a:r>
              <a:rPr lang="en-US" sz="1400" dirty="0" smtClean="0">
                <a:latin typeface="Century Gothic" pitchFamily="34" charset="0"/>
              </a:rPr>
              <a:t> </a:t>
            </a:r>
            <a:r>
              <a:rPr lang="en-US" sz="1400" u="sng" dirty="0" smtClean="0">
                <a:latin typeface="Century Gothic" pitchFamily="34" charset="0"/>
                <a:hlinkClick r:id="rId3"/>
              </a:rPr>
              <a:t>Guido van </a:t>
            </a:r>
            <a:r>
              <a:rPr lang="en-US" sz="1400" u="sng" dirty="0" err="1" smtClean="0">
                <a:latin typeface="Century Gothic" pitchFamily="34" charset="0"/>
                <a:hlinkClick r:id="rId3"/>
              </a:rPr>
              <a:t>Rossum</a:t>
            </a:r>
            <a:r>
              <a:rPr lang="en-US" sz="1400" dirty="0" smtClean="0">
                <a:latin typeface="Century Gothic" pitchFamily="34" charset="0"/>
              </a:rPr>
              <a:t>. </a:t>
            </a:r>
            <a:r>
              <a:rPr lang="en-US" sz="1400" dirty="0" err="1" smtClean="0">
                <a:latin typeface="Century Gothic" pitchFamily="34" charset="0"/>
              </a:rPr>
              <a:t>Sampai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saat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ini</a:t>
            </a:r>
            <a:r>
              <a:rPr lang="en-US" sz="1400" dirty="0" smtClean="0">
                <a:latin typeface="Century Gothic" pitchFamily="34" charset="0"/>
              </a:rPr>
              <a:t> Python </a:t>
            </a:r>
            <a:r>
              <a:rPr lang="en-US" sz="1400" dirty="0" err="1" smtClean="0">
                <a:latin typeface="Century Gothic" pitchFamily="34" charset="0"/>
              </a:rPr>
              <a:t>masih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dikembangkan</a:t>
            </a:r>
            <a:r>
              <a:rPr lang="en-US" sz="1400" dirty="0" smtClean="0">
                <a:latin typeface="Century Gothic" pitchFamily="34" charset="0"/>
              </a:rPr>
              <a:t> </a:t>
            </a:r>
            <a:endParaRPr lang="id-ID" sz="1400" dirty="0" smtClean="0">
              <a:latin typeface="Century Gothic" pitchFamily="34" charset="0"/>
            </a:endParaRPr>
          </a:p>
          <a:p>
            <a:r>
              <a:rPr lang="en-US" sz="1400" dirty="0" err="1" smtClean="0">
                <a:latin typeface="Century Gothic" pitchFamily="34" charset="0"/>
              </a:rPr>
              <a:t>oleh</a:t>
            </a:r>
            <a:r>
              <a:rPr lang="en-US" sz="1400" dirty="0" smtClean="0">
                <a:latin typeface="Century Gothic" pitchFamily="34" charset="0"/>
              </a:rPr>
              <a:t> </a:t>
            </a:r>
            <a:r>
              <a:rPr lang="en-US" sz="1400" u="sng" dirty="0" smtClean="0">
                <a:latin typeface="Century Gothic" pitchFamily="34" charset="0"/>
                <a:hlinkClick r:id="rId4"/>
              </a:rPr>
              <a:t>Python Software Foundation</a:t>
            </a:r>
            <a:r>
              <a:rPr lang="en-US" sz="1400" dirty="0" smtClean="0">
                <a:latin typeface="Century Gothic" pitchFamily="34" charset="0"/>
              </a:rPr>
              <a:t>. </a:t>
            </a:r>
            <a:r>
              <a:rPr lang="en-US" sz="1400" dirty="0" err="1" smtClean="0">
                <a:latin typeface="Century Gothic" pitchFamily="34" charset="0"/>
              </a:rPr>
              <a:t>Bahasa</a:t>
            </a:r>
            <a:r>
              <a:rPr lang="en-US" sz="1400" dirty="0" smtClean="0">
                <a:latin typeface="Century Gothic" pitchFamily="34" charset="0"/>
              </a:rPr>
              <a:t> Python </a:t>
            </a:r>
            <a:r>
              <a:rPr lang="en-US" sz="1400" dirty="0" err="1" smtClean="0">
                <a:latin typeface="Century Gothic" pitchFamily="34" charset="0"/>
              </a:rPr>
              <a:t>mendukung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hampir</a:t>
            </a:r>
            <a:r>
              <a:rPr lang="en-US" sz="1400" dirty="0" smtClean="0">
                <a:latin typeface="Century Gothic" pitchFamily="34" charset="0"/>
              </a:rPr>
              <a:t> </a:t>
            </a:r>
            <a:endParaRPr lang="id-ID" sz="1400" dirty="0" smtClean="0">
              <a:latin typeface="Century Gothic" pitchFamily="34" charset="0"/>
            </a:endParaRPr>
          </a:p>
          <a:p>
            <a:r>
              <a:rPr lang="en-US" sz="1400" dirty="0" err="1" smtClean="0">
                <a:latin typeface="Century Gothic" pitchFamily="34" charset="0"/>
              </a:rPr>
              <a:t>semua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sistem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operasi</a:t>
            </a:r>
            <a:r>
              <a:rPr lang="en-US" sz="1400" dirty="0" smtClean="0">
                <a:latin typeface="Century Gothic" pitchFamily="34" charset="0"/>
              </a:rPr>
              <a:t>, </a:t>
            </a:r>
            <a:r>
              <a:rPr lang="en-US" sz="1400" dirty="0" err="1" smtClean="0">
                <a:latin typeface="Century Gothic" pitchFamily="34" charset="0"/>
              </a:rPr>
              <a:t>bahkan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untuk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sistem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operasi</a:t>
            </a:r>
            <a:r>
              <a:rPr lang="en-US" sz="1400" dirty="0" smtClean="0">
                <a:latin typeface="Century Gothic" pitchFamily="34" charset="0"/>
              </a:rPr>
              <a:t> Linux, </a:t>
            </a:r>
            <a:r>
              <a:rPr lang="en-US" sz="1400" dirty="0" err="1" smtClean="0">
                <a:latin typeface="Century Gothic" pitchFamily="34" charset="0"/>
              </a:rPr>
              <a:t>hampir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semua</a:t>
            </a:r>
            <a:r>
              <a:rPr lang="en-US" sz="1400" dirty="0" smtClean="0">
                <a:latin typeface="Century Gothic" pitchFamily="34" charset="0"/>
              </a:rPr>
              <a:t> </a:t>
            </a:r>
            <a:endParaRPr lang="id-ID" sz="1400" dirty="0" smtClean="0">
              <a:latin typeface="Century Gothic" pitchFamily="34" charset="0"/>
            </a:endParaRPr>
          </a:p>
          <a:p>
            <a:r>
              <a:rPr lang="en-US" sz="1400" dirty="0" err="1" smtClean="0">
                <a:latin typeface="Century Gothic" pitchFamily="34" charset="0"/>
              </a:rPr>
              <a:t>distronya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sudah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menyertakan</a:t>
            </a:r>
            <a:r>
              <a:rPr lang="en-US" sz="1400" dirty="0" smtClean="0">
                <a:latin typeface="Century Gothic" pitchFamily="34" charset="0"/>
              </a:rPr>
              <a:t> Python </a:t>
            </a:r>
            <a:r>
              <a:rPr lang="en-US" sz="1400" dirty="0" err="1" smtClean="0">
                <a:latin typeface="Century Gothic" pitchFamily="34" charset="0"/>
              </a:rPr>
              <a:t>di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dalamnya</a:t>
            </a:r>
            <a:r>
              <a:rPr lang="en-US" sz="1400" dirty="0" smtClean="0">
                <a:latin typeface="Century Gothic" pitchFamily="34" charset="0"/>
              </a:rPr>
              <a:t>.</a:t>
            </a:r>
            <a:endParaRPr lang="id-ID" sz="1400" dirty="0" smtClean="0">
              <a:latin typeface="Century Gothic" pitchFamily="34" charset="0"/>
            </a:endParaRPr>
          </a:p>
          <a:p>
            <a:r>
              <a:rPr lang="en-US" sz="1400" dirty="0" smtClean="0">
                <a:latin typeface="Century Gothic" pitchFamily="34" charset="0"/>
              </a:rPr>
              <a:t>  </a:t>
            </a:r>
          </a:p>
          <a:p>
            <a:r>
              <a:rPr lang="en-US" sz="1400" dirty="0" err="1" smtClean="0">
                <a:latin typeface="Century Gothic" pitchFamily="34" charset="0"/>
              </a:rPr>
              <a:t>Dengan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kode</a:t>
            </a:r>
            <a:r>
              <a:rPr lang="en-US" sz="1400" dirty="0" smtClean="0">
                <a:latin typeface="Century Gothic" pitchFamily="34" charset="0"/>
              </a:rPr>
              <a:t> yang </a:t>
            </a:r>
            <a:r>
              <a:rPr lang="en-US" sz="1400" dirty="0" err="1" smtClean="0">
                <a:latin typeface="Century Gothic" pitchFamily="34" charset="0"/>
              </a:rPr>
              <a:t>simpel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dan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mudah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diimplementasikan</a:t>
            </a:r>
            <a:r>
              <a:rPr lang="en-US" sz="1400" dirty="0" smtClean="0">
                <a:latin typeface="Century Gothic" pitchFamily="34" charset="0"/>
              </a:rPr>
              <a:t>, </a:t>
            </a:r>
            <a:r>
              <a:rPr lang="en-US" sz="1400" dirty="0" err="1" smtClean="0">
                <a:latin typeface="Century Gothic" pitchFamily="34" charset="0"/>
              </a:rPr>
              <a:t>seorang</a:t>
            </a:r>
            <a:r>
              <a:rPr lang="en-US" sz="1400" dirty="0" smtClean="0">
                <a:latin typeface="Century Gothic" pitchFamily="34" charset="0"/>
              </a:rPr>
              <a:t> </a:t>
            </a:r>
            <a:endParaRPr lang="id-ID" sz="1400" dirty="0" smtClean="0">
              <a:latin typeface="Century Gothic" pitchFamily="34" charset="0"/>
            </a:endParaRPr>
          </a:p>
          <a:p>
            <a:r>
              <a:rPr lang="en-US" sz="1400" dirty="0" smtClean="0">
                <a:latin typeface="Century Gothic" pitchFamily="34" charset="0"/>
              </a:rPr>
              <a:t>programmer </a:t>
            </a:r>
            <a:r>
              <a:rPr lang="en-US" sz="1400" dirty="0" err="1" smtClean="0">
                <a:latin typeface="Century Gothic" pitchFamily="34" charset="0"/>
              </a:rPr>
              <a:t>dapat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lebih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mengutamakan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pengembangan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aplikasi</a:t>
            </a:r>
            <a:r>
              <a:rPr lang="en-US" sz="1400" dirty="0" smtClean="0">
                <a:latin typeface="Century Gothic" pitchFamily="34" charset="0"/>
              </a:rPr>
              <a:t> yang </a:t>
            </a:r>
            <a:endParaRPr lang="id-ID" sz="1400" dirty="0" smtClean="0">
              <a:latin typeface="Century Gothic" pitchFamily="34" charset="0"/>
            </a:endParaRPr>
          </a:p>
          <a:p>
            <a:r>
              <a:rPr lang="en-US" sz="1400" dirty="0" err="1" smtClean="0">
                <a:latin typeface="Century Gothic" pitchFamily="34" charset="0"/>
              </a:rPr>
              <a:t>dibuat</a:t>
            </a:r>
            <a:r>
              <a:rPr lang="en-US" sz="1400" dirty="0" smtClean="0">
                <a:latin typeface="Century Gothic" pitchFamily="34" charset="0"/>
              </a:rPr>
              <a:t>, </a:t>
            </a:r>
            <a:r>
              <a:rPr lang="en-US" sz="1400" dirty="0" err="1" smtClean="0">
                <a:latin typeface="Century Gothic" pitchFamily="34" charset="0"/>
              </a:rPr>
              <a:t>bukan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malah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sibuk</a:t>
            </a:r>
            <a:r>
              <a:rPr lang="en-US" sz="1400" dirty="0" smtClean="0">
                <a:latin typeface="Century Gothic" pitchFamily="34" charset="0"/>
              </a:rPr>
              <a:t> </a:t>
            </a:r>
            <a:r>
              <a:rPr lang="en-US" sz="1400" dirty="0" err="1" smtClean="0">
                <a:latin typeface="Century Gothic" pitchFamily="34" charset="0"/>
              </a:rPr>
              <a:t>mencari</a:t>
            </a:r>
            <a:r>
              <a:rPr lang="en-US" sz="1400" dirty="0" smtClean="0">
                <a:latin typeface="Century Gothic" pitchFamily="34" charset="0"/>
              </a:rPr>
              <a:t> syntax error.</a:t>
            </a:r>
          </a:p>
          <a:p>
            <a:endParaRPr lang="en-US" sz="14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1000114"/>
            <a:ext cx="5286412" cy="3605426"/>
          </a:xfrm>
          <a:prstGeom prst="rect">
            <a:avLst/>
          </a:prstGeom>
        </p:spPr>
      </p:pic>
      <p:sp>
        <p:nvSpPr>
          <p:cNvPr id="104865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id-ID" dirty="0" smtClean="0">
                <a:latin typeface="Cavorting" pitchFamily="34" charset="0"/>
              </a:rPr>
              <a:t>Example!</a:t>
            </a:r>
            <a:endParaRPr lang="id-ID" dirty="0">
              <a:latin typeface="Cavorting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8659" name="Rectangle 13"/>
          <p:cNvSpPr/>
          <p:nvPr/>
        </p:nvSpPr>
        <p:spPr>
          <a:xfrm>
            <a:off x="500034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 smtClean="0">
                <a:solidFill>
                  <a:schemeClr val="tx1"/>
                </a:solidFill>
                <a:latin typeface="Cavorting" pitchFamily="34" charset="0"/>
              </a:rPr>
              <a:t>S</a:t>
            </a:r>
            <a:r>
              <a:rPr lang="id-ID" sz="4400" b="1" dirty="0" smtClean="0">
                <a:solidFill>
                  <a:schemeClr val="tx1"/>
                </a:solidFill>
                <a:latin typeface="Cavorting" pitchFamily="34" charset="0"/>
              </a:rPr>
              <a:t>truktur</a:t>
            </a:r>
          </a:p>
          <a:p>
            <a:r>
              <a:rPr lang="id-ID" altLang="ko-KR" sz="4400" b="1" dirty="0" smtClean="0">
                <a:solidFill>
                  <a:schemeClr val="tx1"/>
                </a:solidFill>
                <a:latin typeface="Cavorting" pitchFamily="34" charset="0"/>
              </a:rPr>
              <a:t>Data </a:t>
            </a:r>
          </a:p>
          <a:p>
            <a:r>
              <a:rPr lang="id-ID" altLang="ko-KR" sz="4400" b="1" dirty="0" smtClean="0">
                <a:solidFill>
                  <a:schemeClr val="tx1"/>
                </a:solidFill>
                <a:latin typeface="Cavorting" pitchFamily="34" charset="0"/>
              </a:rPr>
              <a:t>Pada </a:t>
            </a:r>
          </a:p>
          <a:p>
            <a:r>
              <a:rPr lang="id-ID" altLang="ko-KR" sz="4400" b="1" dirty="0" smtClean="0">
                <a:solidFill>
                  <a:schemeClr val="tx1"/>
                </a:solidFill>
                <a:latin typeface="Cavorting" pitchFamily="34" charset="0"/>
              </a:rPr>
              <a:t>Python.</a:t>
            </a:r>
            <a:endParaRPr lang="ko-KR" altLang="en-US" sz="4400" b="1" dirty="0">
              <a:solidFill>
                <a:schemeClr val="tx1"/>
              </a:solidFill>
              <a:latin typeface="Cavorting" pitchFamily="34" charset="0"/>
            </a:endParaRPr>
          </a:p>
        </p:txBody>
      </p:sp>
      <p:sp>
        <p:nvSpPr>
          <p:cNvPr id="1048660" name="Text Placeholder 1"/>
          <p:cNvSpPr txBox="1"/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One Columns 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48661" name="TextBox 21"/>
          <p:cNvSpPr txBox="1"/>
          <p:nvPr/>
        </p:nvSpPr>
        <p:spPr>
          <a:xfrm>
            <a:off x="2714612" y="642924"/>
            <a:ext cx="568863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4000" dirty="0" smtClean="0">
                <a:latin typeface="Century Gothic" pitchFamily="34" charset="0"/>
              </a:rPr>
              <a:t>List </a:t>
            </a:r>
            <a:r>
              <a:rPr lang="en-US" sz="1200" dirty="0" err="1" smtClean="0">
                <a:latin typeface="Century Gothic" pitchFamily="34" charset="0"/>
              </a:rPr>
              <a:t>adalah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struktur</a:t>
            </a:r>
            <a:r>
              <a:rPr lang="en-US" sz="1200" dirty="0" smtClean="0">
                <a:latin typeface="Century Gothic" pitchFamily="34" charset="0"/>
              </a:rPr>
              <a:t> data yang </a:t>
            </a:r>
            <a:r>
              <a:rPr lang="en-US" sz="1200" dirty="0" err="1" smtClean="0">
                <a:latin typeface="Century Gothic" pitchFamily="34" charset="0"/>
              </a:rPr>
              <a:t>menyimpan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koleksi</a:t>
            </a:r>
            <a:r>
              <a:rPr lang="en-US" sz="1200" dirty="0" smtClean="0">
                <a:latin typeface="Century Gothic" pitchFamily="34" charset="0"/>
              </a:rPr>
              <a:t> data </a:t>
            </a:r>
            <a:r>
              <a:rPr lang="en-US" sz="1200" dirty="0" err="1" smtClean="0">
                <a:latin typeface="Century Gothic" pitchFamily="34" charset="0"/>
              </a:rPr>
              <a:t>terurut</a:t>
            </a:r>
            <a:r>
              <a:rPr lang="en-US" sz="1200" dirty="0" smtClean="0">
                <a:latin typeface="Century Gothic" pitchFamily="34" charset="0"/>
              </a:rPr>
              <a:t>, </a:t>
            </a:r>
            <a:r>
              <a:rPr lang="en-US" sz="1200" dirty="0" err="1" smtClean="0">
                <a:latin typeface="Century Gothic" pitchFamily="34" charset="0"/>
              </a:rPr>
              <a:t>anda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dapat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menyimpan</a:t>
            </a:r>
            <a:r>
              <a:rPr lang="en-US" sz="1200" dirty="0" smtClean="0">
                <a:latin typeface="Century Gothic" pitchFamily="34" charset="0"/>
              </a:rPr>
              <a:t> sequence / </a:t>
            </a:r>
            <a:r>
              <a:rPr lang="en-US" sz="1200" dirty="0" err="1" smtClean="0">
                <a:latin typeface="Century Gothic" pitchFamily="34" charset="0"/>
              </a:rPr>
              <a:t>rangkaian</a:t>
            </a:r>
            <a:r>
              <a:rPr lang="en-US" sz="1200" dirty="0" smtClean="0">
                <a:latin typeface="Century Gothic" pitchFamily="34" charset="0"/>
              </a:rPr>
              <a:t> item </a:t>
            </a:r>
            <a:r>
              <a:rPr lang="en-US" sz="1200" dirty="0" err="1" smtClean="0">
                <a:latin typeface="Century Gothic" pitchFamily="34" charset="0"/>
              </a:rPr>
              <a:t>menggunakan</a:t>
            </a:r>
            <a:r>
              <a:rPr lang="en-US" sz="1200" dirty="0" smtClean="0">
                <a:latin typeface="Century Gothic" pitchFamily="34" charset="0"/>
              </a:rPr>
              <a:t> list.</a:t>
            </a:r>
            <a:endParaRPr lang="id-ID" sz="1200" dirty="0" smtClean="0">
              <a:latin typeface="Century Gothic" pitchFamily="34" charset="0"/>
            </a:endParaRPr>
          </a:p>
          <a:p>
            <a:pPr marL="742950" indent="-742950"/>
            <a:r>
              <a:rPr lang="id-ID" sz="1200" dirty="0" smtClean="0">
                <a:latin typeface="Century Gothic" pitchFamily="34" charset="0"/>
              </a:rPr>
              <a:t>	</a:t>
            </a:r>
          </a:p>
          <a:p>
            <a:pPr marL="742950" indent="-742950"/>
            <a:r>
              <a:rPr lang="id-ID" sz="1200" dirty="0" smtClean="0">
                <a:latin typeface="Century Gothic" pitchFamily="34" charset="0"/>
              </a:rPr>
              <a:t>	</a:t>
            </a:r>
            <a:r>
              <a:rPr lang="en-US" sz="1200" dirty="0" smtClean="0">
                <a:latin typeface="Century Gothic" pitchFamily="34" charset="0"/>
              </a:rPr>
              <a:t>Item </a:t>
            </a:r>
            <a:r>
              <a:rPr lang="en-US" sz="1200" dirty="0" err="1" smtClean="0">
                <a:latin typeface="Century Gothic" pitchFamily="34" charset="0"/>
              </a:rPr>
              <a:t>dalam</a:t>
            </a:r>
            <a:r>
              <a:rPr lang="en-US" sz="1200" dirty="0" smtClean="0">
                <a:latin typeface="Century Gothic" pitchFamily="34" charset="0"/>
              </a:rPr>
              <a:t> list </a:t>
            </a:r>
            <a:r>
              <a:rPr lang="en-US" sz="1200" dirty="0" err="1" smtClean="0">
                <a:latin typeface="Century Gothic" pitchFamily="34" charset="0"/>
              </a:rPr>
              <a:t>ditutup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menggunakan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kurung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siku</a:t>
            </a:r>
            <a:r>
              <a:rPr lang="en-US" sz="1200" dirty="0" smtClean="0">
                <a:latin typeface="Century Gothic" pitchFamily="34" charset="0"/>
              </a:rPr>
              <a:t> [] (list literal). </a:t>
            </a:r>
            <a:r>
              <a:rPr lang="en-US" sz="1200" dirty="0" err="1" smtClean="0">
                <a:latin typeface="Century Gothic" pitchFamily="34" charset="0"/>
              </a:rPr>
              <a:t>Setelah</a:t>
            </a:r>
            <a:r>
              <a:rPr lang="en-US" sz="1200" dirty="0" smtClean="0">
                <a:latin typeface="Century Gothic" pitchFamily="34" charset="0"/>
              </a:rPr>
              <a:t> list </a:t>
            </a:r>
            <a:r>
              <a:rPr lang="en-US" sz="1200" dirty="0" err="1" smtClean="0">
                <a:latin typeface="Century Gothic" pitchFamily="34" charset="0"/>
              </a:rPr>
              <a:t>dibuat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anda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bisa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menambah</a:t>
            </a:r>
            <a:r>
              <a:rPr lang="en-US" sz="1200" dirty="0" smtClean="0">
                <a:latin typeface="Century Gothic" pitchFamily="34" charset="0"/>
              </a:rPr>
              <a:t>, </a:t>
            </a:r>
            <a:r>
              <a:rPr lang="en-US" sz="1200" dirty="0" err="1" smtClean="0">
                <a:latin typeface="Century Gothic" pitchFamily="34" charset="0"/>
              </a:rPr>
              <a:t>mengurangi</a:t>
            </a:r>
            <a:r>
              <a:rPr lang="en-US" sz="1200" dirty="0" smtClean="0">
                <a:latin typeface="Century Gothic" pitchFamily="34" charset="0"/>
              </a:rPr>
              <a:t>, </a:t>
            </a:r>
            <a:r>
              <a:rPr lang="en-US" sz="1200" dirty="0" err="1" smtClean="0">
                <a:latin typeface="Century Gothic" pitchFamily="34" charset="0"/>
              </a:rPr>
              <a:t>dan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mencari</a:t>
            </a:r>
            <a:r>
              <a:rPr lang="en-US" sz="1200" dirty="0" smtClean="0">
                <a:latin typeface="Century Gothic" pitchFamily="34" charset="0"/>
              </a:rPr>
              <a:t> item </a:t>
            </a:r>
            <a:r>
              <a:rPr lang="en-US" sz="1200" dirty="0" err="1" smtClean="0">
                <a:latin typeface="Century Gothic" pitchFamily="34" charset="0"/>
              </a:rPr>
              <a:t>pada</a:t>
            </a:r>
            <a:r>
              <a:rPr lang="en-US" sz="1200" dirty="0" smtClean="0">
                <a:latin typeface="Century Gothic" pitchFamily="34" charset="0"/>
              </a:rPr>
              <a:t> list. </a:t>
            </a:r>
            <a:r>
              <a:rPr lang="en-US" sz="1200" dirty="0" err="1" smtClean="0">
                <a:latin typeface="Century Gothic" pitchFamily="34" charset="0"/>
              </a:rPr>
              <a:t>Karena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kita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dapat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menambah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dan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mengurangi</a:t>
            </a:r>
            <a:r>
              <a:rPr lang="en-US" sz="1200" dirty="0" smtClean="0">
                <a:latin typeface="Century Gothic" pitchFamily="34" charset="0"/>
              </a:rPr>
              <a:t> item, list </a:t>
            </a:r>
            <a:r>
              <a:rPr lang="en-US" sz="1200" dirty="0" err="1" smtClean="0">
                <a:latin typeface="Century Gothic" pitchFamily="34" charset="0"/>
              </a:rPr>
              <a:t>bersifat</a:t>
            </a:r>
            <a:r>
              <a:rPr lang="en-US" sz="1200" dirty="0" smtClean="0">
                <a:latin typeface="Century Gothic" pitchFamily="34" charset="0"/>
              </a:rPr>
              <a:t> mutable.</a:t>
            </a:r>
          </a:p>
          <a:p>
            <a:endParaRPr lang="en-US" sz="1200" dirty="0">
              <a:latin typeface="Century Gothic" pitchFamily="34" charset="0"/>
            </a:endParaRPr>
          </a:p>
        </p:txBody>
      </p:sp>
      <p:pic>
        <p:nvPicPr>
          <p:cNvPr id="2097174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54" y="2928940"/>
            <a:ext cx="4786346" cy="1181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8663" name="Rectangle 13"/>
          <p:cNvSpPr/>
          <p:nvPr/>
        </p:nvSpPr>
        <p:spPr>
          <a:xfrm>
            <a:off x="500034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 smtClean="0">
                <a:solidFill>
                  <a:schemeClr val="tx1"/>
                </a:solidFill>
                <a:latin typeface="Cavorting" pitchFamily="34" charset="0"/>
              </a:rPr>
              <a:t>S</a:t>
            </a:r>
            <a:r>
              <a:rPr lang="id-ID" sz="4400" b="1" dirty="0" smtClean="0">
                <a:solidFill>
                  <a:schemeClr val="tx1"/>
                </a:solidFill>
                <a:latin typeface="Cavorting" pitchFamily="34" charset="0"/>
              </a:rPr>
              <a:t>truktur</a:t>
            </a:r>
          </a:p>
          <a:p>
            <a:r>
              <a:rPr lang="id-ID" altLang="ko-KR" sz="4400" b="1" dirty="0" smtClean="0">
                <a:solidFill>
                  <a:schemeClr val="tx1"/>
                </a:solidFill>
                <a:latin typeface="Cavorting" pitchFamily="34" charset="0"/>
              </a:rPr>
              <a:t>Data </a:t>
            </a:r>
          </a:p>
          <a:p>
            <a:r>
              <a:rPr lang="id-ID" altLang="ko-KR" sz="4400" b="1" dirty="0" smtClean="0">
                <a:solidFill>
                  <a:schemeClr val="tx1"/>
                </a:solidFill>
                <a:latin typeface="Cavorting" pitchFamily="34" charset="0"/>
              </a:rPr>
              <a:t>Pada </a:t>
            </a:r>
          </a:p>
          <a:p>
            <a:r>
              <a:rPr lang="id-ID" altLang="ko-KR" sz="4400" b="1" dirty="0" smtClean="0">
                <a:solidFill>
                  <a:schemeClr val="tx1"/>
                </a:solidFill>
                <a:latin typeface="Cavorting" pitchFamily="34" charset="0"/>
              </a:rPr>
              <a:t>Python.</a:t>
            </a:r>
            <a:endParaRPr lang="ko-KR" altLang="en-US" sz="4400" b="1" dirty="0">
              <a:solidFill>
                <a:schemeClr val="tx1"/>
              </a:solidFill>
              <a:latin typeface="Cavorting" pitchFamily="34" charset="0"/>
            </a:endParaRPr>
          </a:p>
        </p:txBody>
      </p:sp>
      <p:sp>
        <p:nvSpPr>
          <p:cNvPr id="1048664" name="Text Placeholder 1"/>
          <p:cNvSpPr txBox="1"/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One Columns 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48665" name="TextBox 21"/>
          <p:cNvSpPr txBox="1"/>
          <p:nvPr/>
        </p:nvSpPr>
        <p:spPr>
          <a:xfrm>
            <a:off x="2714612" y="642924"/>
            <a:ext cx="56886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entury Gothic" pitchFamily="34" charset="0"/>
              </a:rPr>
              <a:t>2. </a:t>
            </a:r>
            <a:r>
              <a:rPr lang="en-US" sz="3200" dirty="0" err="1" smtClean="0">
                <a:latin typeface="Century Gothic" pitchFamily="34" charset="0"/>
              </a:rPr>
              <a:t>Tuple</a:t>
            </a:r>
            <a:r>
              <a:rPr lang="en-US" sz="3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mirip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dengan</a:t>
            </a:r>
            <a:r>
              <a:rPr lang="en-US" sz="1200" dirty="0" smtClean="0">
                <a:latin typeface="Century Gothic" pitchFamily="34" charset="0"/>
              </a:rPr>
              <a:t> list </a:t>
            </a:r>
            <a:r>
              <a:rPr lang="en-US" sz="1200" dirty="0" err="1" smtClean="0">
                <a:latin typeface="Century Gothic" pitchFamily="34" charset="0"/>
              </a:rPr>
              <a:t>namun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tuple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bersifat</a:t>
            </a:r>
            <a:r>
              <a:rPr lang="en-US" sz="1200" dirty="0" smtClean="0">
                <a:latin typeface="Century Gothic" pitchFamily="34" charset="0"/>
              </a:rPr>
              <a:t> immutable </a:t>
            </a:r>
            <a:endParaRPr lang="id-ID" sz="1200" dirty="0" smtClean="0">
              <a:latin typeface="Century Gothic" pitchFamily="34" charset="0"/>
            </a:endParaRPr>
          </a:p>
          <a:p>
            <a:r>
              <a:rPr lang="en-US" sz="1200" dirty="0" smtClean="0">
                <a:latin typeface="Century Gothic" pitchFamily="34" charset="0"/>
              </a:rPr>
              <a:t>(</a:t>
            </a:r>
            <a:r>
              <a:rPr lang="en-US" sz="1200" dirty="0" err="1" smtClean="0">
                <a:latin typeface="Century Gothic" pitchFamily="34" charset="0"/>
              </a:rPr>
              <a:t>tidak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bisa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diubah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setelah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didefinisikan</a:t>
            </a:r>
            <a:r>
              <a:rPr lang="en-US" sz="1200" dirty="0" smtClean="0">
                <a:latin typeface="Century Gothic" pitchFamily="34" charset="0"/>
              </a:rPr>
              <a:t>).</a:t>
            </a:r>
          </a:p>
          <a:p>
            <a:r>
              <a:rPr lang="en-US" sz="1200" dirty="0" err="1" smtClean="0">
                <a:latin typeface="Century Gothic" pitchFamily="34" charset="0"/>
              </a:rPr>
              <a:t>Tuple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dibuat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dengan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menspesifikasikan</a:t>
            </a:r>
            <a:r>
              <a:rPr lang="en-US" sz="1200" dirty="0" smtClean="0">
                <a:latin typeface="Century Gothic" pitchFamily="34" charset="0"/>
              </a:rPr>
              <a:t> item </a:t>
            </a:r>
            <a:r>
              <a:rPr lang="en-US" sz="1200" dirty="0" err="1" smtClean="0">
                <a:latin typeface="Century Gothic" pitchFamily="34" charset="0"/>
              </a:rPr>
              <a:t>tuple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dipisahkan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menggunakan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tanda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koma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dan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opsional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diapit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dengan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tanda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kurung</a:t>
            </a:r>
            <a:r>
              <a:rPr lang="en-US" sz="1200" dirty="0" smtClean="0">
                <a:latin typeface="Century Gothic" pitchFamily="34" charset="0"/>
              </a:rPr>
              <a:t>.</a:t>
            </a:r>
          </a:p>
          <a:p>
            <a:endParaRPr lang="en-US" sz="1200" dirty="0" smtClean="0">
              <a:latin typeface="Century Gothic" pitchFamily="34" charset="0"/>
            </a:endParaRPr>
          </a:p>
          <a:p>
            <a:endParaRPr lang="en-US" sz="1200" dirty="0">
              <a:latin typeface="Century Gothic" pitchFamily="34" charset="0"/>
            </a:endParaRPr>
          </a:p>
        </p:txBody>
      </p:sp>
      <p:pic>
        <p:nvPicPr>
          <p:cNvPr id="2097175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2" y="2357436"/>
            <a:ext cx="4876800" cy="1152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8667" name="Rectangle 13"/>
          <p:cNvSpPr/>
          <p:nvPr/>
        </p:nvSpPr>
        <p:spPr>
          <a:xfrm>
            <a:off x="500034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 smtClean="0">
                <a:solidFill>
                  <a:schemeClr val="tx1"/>
                </a:solidFill>
                <a:latin typeface="Cavorting" pitchFamily="34" charset="0"/>
              </a:rPr>
              <a:t>S</a:t>
            </a:r>
            <a:r>
              <a:rPr lang="id-ID" sz="4400" b="1" dirty="0" smtClean="0">
                <a:solidFill>
                  <a:schemeClr val="tx1"/>
                </a:solidFill>
                <a:latin typeface="Cavorting" pitchFamily="34" charset="0"/>
              </a:rPr>
              <a:t>truktur</a:t>
            </a:r>
          </a:p>
          <a:p>
            <a:r>
              <a:rPr lang="id-ID" altLang="ko-KR" sz="4400" b="1" dirty="0" smtClean="0">
                <a:solidFill>
                  <a:schemeClr val="tx1"/>
                </a:solidFill>
                <a:latin typeface="Cavorting" pitchFamily="34" charset="0"/>
              </a:rPr>
              <a:t>Data </a:t>
            </a:r>
          </a:p>
          <a:p>
            <a:r>
              <a:rPr lang="id-ID" altLang="ko-KR" sz="4400" b="1" dirty="0" smtClean="0">
                <a:solidFill>
                  <a:schemeClr val="tx1"/>
                </a:solidFill>
                <a:latin typeface="Cavorting" pitchFamily="34" charset="0"/>
              </a:rPr>
              <a:t>Pada </a:t>
            </a:r>
          </a:p>
          <a:p>
            <a:r>
              <a:rPr lang="id-ID" altLang="ko-KR" sz="4400" b="1" dirty="0" smtClean="0">
                <a:solidFill>
                  <a:schemeClr val="tx1"/>
                </a:solidFill>
                <a:latin typeface="Cavorting" pitchFamily="34" charset="0"/>
              </a:rPr>
              <a:t>Python.</a:t>
            </a:r>
            <a:endParaRPr lang="ko-KR" altLang="en-US" sz="4400" b="1" dirty="0">
              <a:solidFill>
                <a:schemeClr val="tx1"/>
              </a:solidFill>
              <a:latin typeface="Cavorting" pitchFamily="34" charset="0"/>
            </a:endParaRPr>
          </a:p>
        </p:txBody>
      </p:sp>
      <p:sp>
        <p:nvSpPr>
          <p:cNvPr id="1048668" name="Text Placeholder 1"/>
          <p:cNvSpPr txBox="1"/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One Columns 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48669" name="Rectangle 7"/>
          <p:cNvSpPr/>
          <p:nvPr/>
        </p:nvSpPr>
        <p:spPr>
          <a:xfrm>
            <a:off x="3214678" y="785800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latin typeface="Century Gothic" pitchFamily="34" charset="0"/>
              </a:rPr>
              <a:t>3. Dictionary </a:t>
            </a:r>
            <a:r>
              <a:rPr lang="en-US" sz="1200" dirty="0" err="1" smtClean="0">
                <a:latin typeface="Century Gothic" pitchFamily="34" charset="0"/>
              </a:rPr>
              <a:t>seperti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buku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alamat</a:t>
            </a:r>
            <a:r>
              <a:rPr lang="en-US" sz="1200" dirty="0" smtClean="0">
                <a:latin typeface="Century Gothic" pitchFamily="34" charset="0"/>
              </a:rPr>
              <a:t>, </a:t>
            </a:r>
            <a:r>
              <a:rPr lang="en-US" sz="1200" dirty="0" err="1" smtClean="0">
                <a:latin typeface="Century Gothic" pitchFamily="34" charset="0"/>
              </a:rPr>
              <a:t>dengan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buku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alamat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anda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bisa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mencari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alamat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atau</a:t>
            </a:r>
            <a:r>
              <a:rPr lang="en-US" sz="1200" dirty="0" smtClean="0">
                <a:latin typeface="Century Gothic" pitchFamily="34" charset="0"/>
              </a:rPr>
              <a:t> detail </a:t>
            </a:r>
            <a:r>
              <a:rPr lang="en-US" sz="1200" dirty="0" err="1" smtClean="0">
                <a:latin typeface="Century Gothic" pitchFamily="34" charset="0"/>
              </a:rPr>
              <a:t>kontak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hanya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menggunakan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nama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orang</a:t>
            </a:r>
            <a:r>
              <a:rPr lang="en-US" sz="1200" dirty="0" smtClean="0">
                <a:latin typeface="Century Gothic" pitchFamily="34" charset="0"/>
              </a:rPr>
              <a:t> yang </a:t>
            </a:r>
            <a:r>
              <a:rPr lang="en-US" sz="1200" dirty="0" err="1" smtClean="0">
                <a:latin typeface="Century Gothic" pitchFamily="34" charset="0"/>
              </a:rPr>
              <a:t>anda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cari</a:t>
            </a:r>
            <a:r>
              <a:rPr lang="en-US" sz="1200" dirty="0" smtClean="0">
                <a:latin typeface="Century Gothic" pitchFamily="34" charset="0"/>
              </a:rPr>
              <a:t>. Kita </a:t>
            </a:r>
            <a:r>
              <a:rPr lang="en-US" sz="1200" dirty="0" err="1" smtClean="0">
                <a:latin typeface="Century Gothic" pitchFamily="34" charset="0"/>
              </a:rPr>
              <a:t>mengasosiasikan</a:t>
            </a:r>
            <a:r>
              <a:rPr lang="en-US" sz="1200" dirty="0" smtClean="0">
                <a:latin typeface="Century Gothic" pitchFamily="34" charset="0"/>
              </a:rPr>
              <a:t> key (</a:t>
            </a:r>
            <a:r>
              <a:rPr lang="en-US" sz="1200" dirty="0" err="1" smtClean="0">
                <a:latin typeface="Century Gothic" pitchFamily="34" charset="0"/>
              </a:rPr>
              <a:t>nama</a:t>
            </a:r>
            <a:r>
              <a:rPr lang="en-US" sz="1200" dirty="0" smtClean="0">
                <a:latin typeface="Century Gothic" pitchFamily="34" charset="0"/>
              </a:rPr>
              <a:t>) </a:t>
            </a:r>
            <a:r>
              <a:rPr lang="en-US" sz="1200" dirty="0" err="1" smtClean="0">
                <a:latin typeface="Century Gothic" pitchFamily="34" charset="0"/>
              </a:rPr>
              <a:t>dengan</a:t>
            </a:r>
            <a:r>
              <a:rPr lang="en-US" sz="1200" dirty="0" smtClean="0">
                <a:latin typeface="Century Gothic" pitchFamily="34" charset="0"/>
              </a:rPr>
              <a:t> value (detail). </a:t>
            </a:r>
            <a:r>
              <a:rPr lang="en-US" sz="1200" dirty="0" err="1" smtClean="0">
                <a:latin typeface="Century Gothic" pitchFamily="34" charset="0"/>
              </a:rPr>
              <a:t>Catatan</a:t>
            </a:r>
            <a:r>
              <a:rPr lang="en-US" sz="1200" dirty="0" smtClean="0">
                <a:latin typeface="Century Gothic" pitchFamily="34" charset="0"/>
              </a:rPr>
              <a:t> key </a:t>
            </a:r>
            <a:r>
              <a:rPr lang="en-US" sz="1200" dirty="0" err="1" smtClean="0">
                <a:latin typeface="Century Gothic" pitchFamily="34" charset="0"/>
              </a:rPr>
              <a:t>harus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bersifat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unik</a:t>
            </a:r>
            <a:r>
              <a:rPr lang="en-US" sz="1200" dirty="0" smtClean="0">
                <a:latin typeface="Century Gothic" pitchFamily="34" charset="0"/>
              </a:rPr>
              <a:t>, </a:t>
            </a:r>
            <a:r>
              <a:rPr lang="en-US" sz="1200" dirty="0" err="1" smtClean="0">
                <a:latin typeface="Century Gothic" pitchFamily="34" charset="0"/>
              </a:rPr>
              <a:t>anda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tidak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bisa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menemukan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informasi</a:t>
            </a:r>
            <a:r>
              <a:rPr lang="en-US" sz="1200" dirty="0" smtClean="0">
                <a:latin typeface="Century Gothic" pitchFamily="34" charset="0"/>
              </a:rPr>
              <a:t> yang </a:t>
            </a:r>
            <a:r>
              <a:rPr lang="en-US" sz="1200" dirty="0" err="1" smtClean="0">
                <a:latin typeface="Century Gothic" pitchFamily="34" charset="0"/>
              </a:rPr>
              <a:t>tepat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jika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ada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dua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orang</a:t>
            </a:r>
            <a:r>
              <a:rPr lang="en-US" sz="1200" dirty="0" smtClean="0">
                <a:latin typeface="Century Gothic" pitchFamily="34" charset="0"/>
              </a:rPr>
              <a:t> yang </a:t>
            </a:r>
            <a:r>
              <a:rPr lang="en-US" sz="1200" dirty="0" err="1" smtClean="0">
                <a:latin typeface="Century Gothic" pitchFamily="34" charset="0"/>
              </a:rPr>
              <a:t>mempunyai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nama</a:t>
            </a:r>
            <a:r>
              <a:rPr lang="en-US" sz="1200" dirty="0" smtClean="0">
                <a:latin typeface="Century Gothic" pitchFamily="34" charset="0"/>
              </a:rPr>
              <a:t> yang </a:t>
            </a:r>
            <a:r>
              <a:rPr lang="en-US" sz="1200" dirty="0" err="1" smtClean="0">
                <a:latin typeface="Century Gothic" pitchFamily="34" charset="0"/>
              </a:rPr>
              <a:t>sama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dalam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buku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alamat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anda</a:t>
            </a:r>
            <a:r>
              <a:rPr lang="en-US" sz="1200" dirty="0" smtClean="0">
                <a:latin typeface="Century Gothic" pitchFamily="34" charset="0"/>
              </a:rPr>
              <a:t>.</a:t>
            </a:r>
          </a:p>
          <a:p>
            <a:r>
              <a:rPr lang="en-US" sz="1200" dirty="0" err="1" smtClean="0">
                <a:latin typeface="Century Gothic" pitchFamily="34" charset="0"/>
              </a:rPr>
              <a:t>Anda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hanya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bisa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menggunakan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obyek</a:t>
            </a:r>
            <a:r>
              <a:rPr lang="en-US" sz="1200" dirty="0" smtClean="0">
                <a:latin typeface="Century Gothic" pitchFamily="34" charset="0"/>
              </a:rPr>
              <a:t> immutable (</a:t>
            </a:r>
            <a:r>
              <a:rPr lang="en-US" sz="1200" dirty="0" err="1" smtClean="0">
                <a:latin typeface="Century Gothic" pitchFamily="34" charset="0"/>
              </a:rPr>
              <a:t>seperti</a:t>
            </a:r>
            <a:r>
              <a:rPr lang="en-US" sz="1200" dirty="0" smtClean="0">
                <a:latin typeface="Century Gothic" pitchFamily="34" charset="0"/>
              </a:rPr>
              <a:t> string) </a:t>
            </a:r>
            <a:r>
              <a:rPr lang="en-US" sz="1200" dirty="0" err="1" smtClean="0">
                <a:latin typeface="Century Gothic" pitchFamily="34" charset="0"/>
              </a:rPr>
              <a:t>untuk</a:t>
            </a:r>
            <a:r>
              <a:rPr lang="en-US" sz="1200" dirty="0" smtClean="0">
                <a:latin typeface="Century Gothic" pitchFamily="34" charset="0"/>
              </a:rPr>
              <a:t> key/ </a:t>
            </a:r>
            <a:r>
              <a:rPr lang="en-US" sz="1200" dirty="0" err="1" smtClean="0">
                <a:latin typeface="Century Gothic" pitchFamily="34" charset="0"/>
              </a:rPr>
              <a:t>kunci</a:t>
            </a:r>
            <a:r>
              <a:rPr lang="en-US" sz="1200" dirty="0" smtClean="0">
                <a:latin typeface="Century Gothic" pitchFamily="34" charset="0"/>
              </a:rPr>
              <a:t> dictionary. </a:t>
            </a:r>
            <a:r>
              <a:rPr lang="en-US" sz="1200" dirty="0" err="1" smtClean="0">
                <a:latin typeface="Century Gothic" pitchFamily="34" charset="0"/>
              </a:rPr>
              <a:t>Anda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bisa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menggunakan</a:t>
            </a:r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200" dirty="0" err="1" smtClean="0">
                <a:latin typeface="Century Gothic" pitchFamily="34" charset="0"/>
              </a:rPr>
              <a:t>obyek</a:t>
            </a:r>
            <a:r>
              <a:rPr lang="en-US" sz="1200" dirty="0" smtClean="0">
                <a:latin typeface="Century Gothic" pitchFamily="34" charset="0"/>
              </a:rPr>
              <a:t> mutable </a:t>
            </a:r>
            <a:r>
              <a:rPr lang="en-US" sz="1200" dirty="0" err="1" smtClean="0">
                <a:latin typeface="Century Gothic" pitchFamily="34" charset="0"/>
              </a:rPr>
              <a:t>atau</a:t>
            </a:r>
            <a:r>
              <a:rPr lang="en-US" sz="1200" dirty="0" smtClean="0">
                <a:latin typeface="Century Gothic" pitchFamily="34" charset="0"/>
              </a:rPr>
              <a:t> immutable </a:t>
            </a:r>
            <a:r>
              <a:rPr lang="en-US" sz="1200" dirty="0" err="1" smtClean="0">
                <a:latin typeface="Century Gothic" pitchFamily="34" charset="0"/>
              </a:rPr>
              <a:t>untuk</a:t>
            </a:r>
            <a:r>
              <a:rPr lang="en-US" sz="1200" dirty="0" smtClean="0">
                <a:latin typeface="Century Gothic" pitchFamily="34" charset="0"/>
              </a:rPr>
              <a:t> value </a:t>
            </a:r>
            <a:r>
              <a:rPr lang="en-US" sz="1200" dirty="0" err="1" smtClean="0">
                <a:latin typeface="Century Gothic" pitchFamily="34" charset="0"/>
              </a:rPr>
              <a:t>dalam</a:t>
            </a:r>
            <a:r>
              <a:rPr lang="en-US" sz="1200" dirty="0" smtClean="0">
                <a:latin typeface="Century Gothic" pitchFamily="34" charset="0"/>
              </a:rPr>
              <a:t> dictionary.</a:t>
            </a:r>
            <a:endParaRPr lang="en-US" sz="1200" dirty="0">
              <a:latin typeface="Century Gothic" pitchFamily="34" charset="0"/>
            </a:endParaRPr>
          </a:p>
        </p:txBody>
      </p:sp>
      <p:pic>
        <p:nvPicPr>
          <p:cNvPr id="2097176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12" y="3143254"/>
            <a:ext cx="6093848" cy="11004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Thank you</a:t>
            </a:r>
            <a:endParaRPr lang="ko-KR" altLang="en-US" sz="3600" dirty="0"/>
          </a:p>
        </p:txBody>
      </p:sp>
      <p:sp>
        <p:nvSpPr>
          <p:cNvPr id="104867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4122018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4" descr="Hello World java, c++, pyth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28610"/>
            <a:ext cx="5267325" cy="4467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sp>
        <p:nvSpPr>
          <p:cNvPr id="1048583" name="Text Placeholder 1"/>
          <p:cNvSpPr txBox="1"/>
          <p:nvPr/>
        </p:nvSpPr>
        <p:spPr>
          <a:xfrm>
            <a:off x="5643570" y="428610"/>
            <a:ext cx="5214942" cy="57606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</a:pPr>
            <a:r>
              <a:rPr lang="id-ID" sz="3200" dirty="0" smtClean="0">
                <a:latin typeface="Cavorting" pitchFamily="34" charset="0"/>
              </a:rPr>
              <a:t>Kenapa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</a:pPr>
            <a:r>
              <a:rPr lang="id-ID" sz="3200" dirty="0" smtClean="0">
                <a:latin typeface="Cavorting" pitchFamily="34" charset="0"/>
              </a:rPr>
              <a:t>belajar Python?</a:t>
            </a:r>
            <a:endParaRPr kumimoji="0" lang="id-ID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vorting" pitchFamily="34" charset="0"/>
            </a:endParaRPr>
          </a:p>
        </p:txBody>
      </p:sp>
      <p:sp>
        <p:nvSpPr>
          <p:cNvPr id="1048584" name="Rectangle 5"/>
          <p:cNvSpPr/>
          <p:nvPr/>
        </p:nvSpPr>
        <p:spPr>
          <a:xfrm>
            <a:off x="5715008" y="1785932"/>
            <a:ext cx="3214710" cy="1158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d-ID" i="1" dirty="0" smtClean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Python is a programming </a:t>
            </a:r>
            <a:endParaRPr lang="id-ID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language that lets you work </a:t>
            </a:r>
            <a:endParaRPr lang="id-ID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quickly and integrate systems more effectively.</a:t>
            </a:r>
            <a:r>
              <a:rPr lang="id-ID" i="1" dirty="0" smtClean="0">
                <a:solidFill>
                  <a:schemeClr val="bg1">
                    <a:lumMod val="50000"/>
                  </a:schemeClr>
                </a:solidFill>
              </a:rPr>
              <a:t>”</a:t>
            </a:r>
            <a:endParaRPr lang="id-ID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8585" name="Rectangle 6"/>
          <p:cNvSpPr/>
          <p:nvPr/>
        </p:nvSpPr>
        <p:spPr>
          <a:xfrm>
            <a:off x="5715008" y="3214692"/>
            <a:ext cx="4572000" cy="80264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d-ID" sz="1200" dirty="0" smtClean="0">
                <a:ln>
                  <a:solidFill>
                    <a:schemeClr val="tx1"/>
                  </a:solidFill>
                </a:ln>
                <a:latin typeface="Century Gothic" pitchFamily="34" charset="0"/>
              </a:rPr>
              <a:t>Jadi kenapa belajar Python?</a:t>
            </a:r>
          </a:p>
          <a:p>
            <a:r>
              <a:rPr lang="id-ID" sz="1200" dirty="0" smtClean="0">
                <a:ln>
                  <a:solidFill>
                    <a:schemeClr val="tx1"/>
                  </a:solidFill>
                </a:ln>
                <a:latin typeface="Century Gothic" pitchFamily="34" charset="0"/>
              </a:rPr>
              <a:t>1. Cepat dan efektif;</a:t>
            </a:r>
          </a:p>
          <a:p>
            <a:r>
              <a:rPr lang="id-ID" sz="1200" dirty="0" smtClean="0">
                <a:ln>
                  <a:solidFill>
                    <a:schemeClr val="tx1"/>
                  </a:solidFill>
                </a:ln>
                <a:latin typeface="Century Gothic" pitchFamily="34" charset="0"/>
              </a:rPr>
              <a:t>2. Mudah dipelajari;</a:t>
            </a:r>
          </a:p>
          <a:p>
            <a:r>
              <a:rPr lang="id-ID" sz="1200" dirty="0" smtClean="0">
                <a:ln>
                  <a:solidFill>
                    <a:schemeClr val="tx1"/>
                  </a:solidFill>
                </a:ln>
                <a:latin typeface="Century Gothic" pitchFamily="34" charset="0"/>
              </a:rPr>
              <a:t>3. Banyak digunakan di perusahaan besar;</a:t>
            </a:r>
            <a:endParaRPr lang="id-ID" sz="1200" dirty="0">
              <a:ln>
                <a:solidFill>
                  <a:schemeClr val="tx1"/>
                </a:solidFill>
              </a:ln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42858"/>
            <a:ext cx="9144000" cy="576064"/>
          </a:xfrm>
        </p:spPr>
        <p:txBody>
          <a:bodyPr/>
          <a:lstStyle/>
          <a:p>
            <a:r>
              <a:rPr lang="id-ID" dirty="0" smtClean="0">
                <a:latin typeface="Cavorting" pitchFamily="34" charset="0"/>
              </a:rPr>
              <a:t>Instalasi Python di Windows </a:t>
            </a:r>
            <a:endParaRPr lang="id-ID" dirty="0">
              <a:latin typeface="Cavorting" pitchFamily="34" charset="0"/>
            </a:endParaRPr>
          </a:p>
        </p:txBody>
      </p:sp>
      <p:sp>
        <p:nvSpPr>
          <p:cNvPr id="1048591" name="Rectangle 3"/>
          <p:cNvSpPr/>
          <p:nvPr/>
        </p:nvSpPr>
        <p:spPr>
          <a:xfrm>
            <a:off x="214282" y="642924"/>
            <a:ext cx="8072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 smtClean="0">
                <a:latin typeface="Century Gothic" pitchFamily="34" charset="0"/>
              </a:rPr>
              <a:t/>
            </a:r>
            <a:br>
              <a:rPr lang="id-ID" sz="1400" dirty="0" smtClean="0">
                <a:latin typeface="Century Gothic" pitchFamily="34" charset="0"/>
              </a:rPr>
            </a:br>
            <a:r>
              <a:rPr lang="id-ID" sz="1400" b="1" dirty="0" smtClean="0">
                <a:latin typeface="Century Gothic" pitchFamily="34" charset="0"/>
              </a:rPr>
              <a:t>Langkah 1: </a:t>
            </a:r>
            <a:r>
              <a:rPr lang="id-ID" sz="1400" dirty="0" smtClean="0">
                <a:latin typeface="Century Gothic" pitchFamily="34" charset="0"/>
              </a:rPr>
              <a:t>Unduh python versi terbaru di python.org </a:t>
            </a:r>
          </a:p>
        </p:txBody>
      </p:sp>
      <p:sp>
        <p:nvSpPr>
          <p:cNvPr id="1048592" name="AutoShape 4" descr="https://files.realpython.com/media/win-install-dialog.40e3ded144b0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48593" name="Rectangle 9"/>
          <p:cNvSpPr/>
          <p:nvPr/>
        </p:nvSpPr>
        <p:spPr>
          <a:xfrm>
            <a:off x="214282" y="928676"/>
            <a:ext cx="8072494" cy="1107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 smtClean="0">
                <a:latin typeface="Century Gothic" pitchFamily="34" charset="0"/>
              </a:rPr>
              <a:t/>
            </a:r>
            <a:br>
              <a:rPr lang="id-ID" sz="1400" dirty="0" smtClean="0">
                <a:latin typeface="Century Gothic" pitchFamily="34" charset="0"/>
              </a:rPr>
            </a:br>
            <a:r>
              <a:rPr lang="id-ID" sz="1400" b="1" dirty="0" smtClean="0">
                <a:latin typeface="Century Gothic" pitchFamily="34" charset="0"/>
              </a:rPr>
              <a:t>Langkah 2: </a:t>
            </a:r>
            <a:r>
              <a:rPr lang="id-ID" sz="1400" dirty="0" smtClean="0">
                <a:latin typeface="Century Gothic" pitchFamily="34" charset="0"/>
              </a:rPr>
              <a:t>Setelah anda mengunduh python, jalankan saja dengan mengklik dua kali </a:t>
            </a:r>
          </a:p>
          <a:p>
            <a:r>
              <a:rPr lang="id-ID" sz="1400" dirty="0" smtClean="0">
                <a:latin typeface="Century Gothic" pitchFamily="34" charset="0"/>
              </a:rPr>
              <a:t>pada file yang diunduh. Kemudian klik </a:t>
            </a:r>
            <a:r>
              <a:rPr lang="id-ID" sz="1400" b="1" dirty="0" smtClean="0">
                <a:latin typeface="Century Gothic" pitchFamily="34" charset="0"/>
              </a:rPr>
              <a:t>Install For All User</a:t>
            </a:r>
            <a:endParaRPr lang="id-ID" sz="1400" dirty="0" smtClean="0">
              <a:latin typeface="Century Gothic" pitchFamily="34" charset="0"/>
            </a:endParaRPr>
          </a:p>
          <a:p>
            <a:r>
              <a:rPr lang="id-ID" sz="1400" dirty="0" smtClean="0">
                <a:latin typeface="Century Gothic" pitchFamily="34" charset="0"/>
              </a:rPr>
              <a:t>Dialog akan muncul yang terlihat seperti ini:</a:t>
            </a:r>
          </a:p>
          <a:p>
            <a:endParaRPr lang="id-ID" sz="1400" dirty="0" smtClean="0">
              <a:latin typeface="Century Gothic" pitchFamily="34" charset="0"/>
            </a:endParaRPr>
          </a:p>
        </p:txBody>
      </p:sp>
      <p:pic>
        <p:nvPicPr>
          <p:cNvPr id="2097156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298" y="1857370"/>
            <a:ext cx="4380415" cy="3143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Rectangle 3"/>
          <p:cNvSpPr/>
          <p:nvPr/>
        </p:nvSpPr>
        <p:spPr>
          <a:xfrm>
            <a:off x="214282" y="285734"/>
            <a:ext cx="8072494" cy="497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 smtClean="0">
                <a:latin typeface="Century Gothic" pitchFamily="34" charset="0"/>
              </a:rPr>
              <a:t/>
            </a:r>
            <a:br>
              <a:rPr lang="id-ID" sz="1400" dirty="0" smtClean="0">
                <a:latin typeface="Century Gothic" pitchFamily="34" charset="0"/>
              </a:rPr>
            </a:br>
            <a:r>
              <a:rPr lang="id-ID" sz="1400" b="1" dirty="0" smtClean="0">
                <a:latin typeface="Century Gothic" pitchFamily="34" charset="0"/>
              </a:rPr>
              <a:t>Langkah 3: </a:t>
            </a:r>
            <a:r>
              <a:rPr lang="id-ID" sz="1400" dirty="0" smtClean="0">
                <a:latin typeface="Century Gothic" pitchFamily="34" charset="0"/>
              </a:rPr>
              <a:t>Tentukan lokasi python akan diinstal. Biarkan saja di C:\python34\, kemudian klik </a:t>
            </a:r>
            <a:r>
              <a:rPr lang="id-ID" sz="1400" i="1" dirty="0" smtClean="0">
                <a:latin typeface="Century Gothic" pitchFamily="34" charset="0"/>
              </a:rPr>
              <a:t>next</a:t>
            </a:r>
            <a:r>
              <a:rPr lang="id-ID" sz="1400" dirty="0" smtClean="0">
                <a:latin typeface="Century Gothic" pitchFamily="34" charset="0"/>
              </a:rPr>
              <a:t>.</a:t>
            </a:r>
          </a:p>
        </p:txBody>
      </p:sp>
      <p:pic>
        <p:nvPicPr>
          <p:cNvPr id="209715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1357304"/>
            <a:ext cx="4231759" cy="30141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Rectangle 3"/>
          <p:cNvSpPr/>
          <p:nvPr/>
        </p:nvSpPr>
        <p:spPr>
          <a:xfrm>
            <a:off x="214282" y="285734"/>
            <a:ext cx="8072494" cy="904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 smtClean="0">
                <a:latin typeface="Century Gothic" pitchFamily="34" charset="0"/>
              </a:rPr>
              <a:t/>
            </a:r>
            <a:br>
              <a:rPr lang="id-ID" sz="1400" dirty="0" smtClean="0">
                <a:latin typeface="Century Gothic" pitchFamily="34" charset="0"/>
              </a:rPr>
            </a:br>
            <a:r>
              <a:rPr lang="id-ID" sz="1400" b="1" dirty="0" smtClean="0">
                <a:latin typeface="Century Gothic" pitchFamily="34" charset="0"/>
              </a:rPr>
              <a:t>Langkah 4.1: </a:t>
            </a:r>
            <a:r>
              <a:rPr lang="id-ID" sz="1400" dirty="0" smtClean="0">
                <a:latin typeface="Century Gothic" pitchFamily="34" charset="0"/>
              </a:rPr>
              <a:t>Pada tahapan ini, kita akan menentukan fitur-fitur yang akan diinstal.</a:t>
            </a:r>
          </a:p>
          <a:p>
            <a:r>
              <a:rPr lang="id-ID" sz="1400" dirty="0" smtClean="0">
                <a:latin typeface="Century Gothic" pitchFamily="34" charset="0"/>
              </a:rPr>
              <a:t>Jangan lupa untuk mengaktifkan </a:t>
            </a:r>
            <a:r>
              <a:rPr lang="id-ID" sz="1400" b="1" i="1" dirty="0" smtClean="0">
                <a:latin typeface="Century Gothic" pitchFamily="34" charset="0"/>
              </a:rPr>
              <a:t>‘Add python.exe to path’</a:t>
            </a:r>
            <a:r>
              <a:rPr lang="id-ID" sz="1400" dirty="0" smtClean="0">
                <a:latin typeface="Century Gothic" pitchFamily="34" charset="0"/>
              </a:rPr>
              <a:t> agar perintahpython dikenali </a:t>
            </a:r>
          </a:p>
          <a:p>
            <a:r>
              <a:rPr lang="id-ID" sz="1400" dirty="0" smtClean="0">
                <a:latin typeface="Century Gothic" pitchFamily="34" charset="0"/>
              </a:rPr>
              <a:t>pada CMD </a:t>
            </a:r>
            <a:r>
              <a:rPr lang="id-ID" sz="1400" i="1" dirty="0" smtClean="0">
                <a:latin typeface="Century Gothic" pitchFamily="34" charset="0"/>
              </a:rPr>
              <a:t>(Command Prompt)</a:t>
            </a:r>
            <a:r>
              <a:rPr lang="id-ID" sz="1400" dirty="0" smtClean="0">
                <a:latin typeface="Century Gothic" pitchFamily="34" charset="0"/>
              </a:rPr>
              <a:t>.</a:t>
            </a:r>
          </a:p>
        </p:txBody>
      </p:sp>
      <p:pic>
        <p:nvPicPr>
          <p:cNvPr id="2097158" name="Picture 2" descr="Kustomisasi Pyth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214428"/>
            <a:ext cx="4357718" cy="37303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Rectangle 4"/>
          <p:cNvSpPr/>
          <p:nvPr/>
        </p:nvSpPr>
        <p:spPr>
          <a:xfrm>
            <a:off x="214282" y="285734"/>
            <a:ext cx="8072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 smtClean="0">
                <a:latin typeface="Century Gothic" pitchFamily="34" charset="0"/>
              </a:rPr>
              <a:t/>
            </a:r>
            <a:br>
              <a:rPr lang="id-ID" sz="1400" dirty="0" smtClean="0">
                <a:latin typeface="Century Gothic" pitchFamily="34" charset="0"/>
              </a:rPr>
            </a:br>
            <a:r>
              <a:rPr lang="id-ID" sz="1400" b="1" dirty="0" smtClean="0">
                <a:latin typeface="Century Gothic" pitchFamily="34" charset="0"/>
              </a:rPr>
              <a:t>Langkah 4.2: </a:t>
            </a:r>
            <a:r>
              <a:rPr lang="id-ID" sz="1400" dirty="0" smtClean="0">
                <a:latin typeface="Century Gothic" pitchFamily="34" charset="0"/>
              </a:rPr>
              <a:t>Setelah diaktifkan, akan menjadi seperti ini, kemudian setelah next lalu finish.</a:t>
            </a:r>
          </a:p>
        </p:txBody>
      </p:sp>
      <p:pic>
        <p:nvPicPr>
          <p:cNvPr id="2097159" name="Picture 4" descr="Kustomisasi Pyth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857238"/>
            <a:ext cx="4643470" cy="40048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Rectangle 3"/>
          <p:cNvSpPr/>
          <p:nvPr/>
        </p:nvSpPr>
        <p:spPr>
          <a:xfrm>
            <a:off x="214282" y="285734"/>
            <a:ext cx="8072494" cy="904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 smtClean="0">
                <a:latin typeface="Century Gothic" pitchFamily="34" charset="0"/>
              </a:rPr>
              <a:t/>
            </a:r>
            <a:br>
              <a:rPr lang="id-ID" sz="1400" dirty="0" smtClean="0">
                <a:latin typeface="Century Gothic" pitchFamily="34" charset="0"/>
              </a:rPr>
            </a:br>
            <a:r>
              <a:rPr lang="id-ID" sz="1400" b="1" dirty="0" smtClean="0">
                <a:latin typeface="Century Gothic" pitchFamily="34" charset="0"/>
              </a:rPr>
              <a:t>Langkah 5:</a:t>
            </a:r>
            <a:r>
              <a:rPr lang="id-ID" sz="1400" i="1" dirty="0" smtClean="0">
                <a:latin typeface="Century Gothic" pitchFamily="34" charset="0"/>
              </a:rPr>
              <a:t> </a:t>
            </a:r>
            <a:r>
              <a:rPr lang="id-ID" sz="1400" b="1" dirty="0" smtClean="0"/>
              <a:t>Uji coba python</a:t>
            </a:r>
          </a:p>
          <a:p>
            <a:r>
              <a:rPr lang="id-ID" sz="1400" dirty="0" smtClean="0"/>
              <a:t>Pertama, kita coba dulu membuka </a:t>
            </a:r>
            <a:r>
              <a:rPr lang="id-ID" sz="1400" b="1" dirty="0" smtClean="0"/>
              <a:t>Python Shell</a:t>
            </a:r>
            <a:r>
              <a:rPr lang="id-ID" sz="1400" dirty="0" smtClean="0"/>
              <a:t>. Silahkan buka Start Menu kemudian cari </a:t>
            </a:r>
            <a:r>
              <a:rPr lang="id-ID" sz="1400" b="1" i="1" dirty="0" smtClean="0"/>
              <a:t>Python Shell</a:t>
            </a:r>
            <a:r>
              <a:rPr lang="id-ID" sz="1400" dirty="0" smtClean="0"/>
              <a:t>.</a:t>
            </a:r>
            <a:endParaRPr lang="id-ID" sz="1400" dirty="0"/>
          </a:p>
        </p:txBody>
      </p:sp>
      <p:pic>
        <p:nvPicPr>
          <p:cNvPr id="2097160" name="Picture 4" descr="Python Shell di Window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214428"/>
            <a:ext cx="6381750" cy="3352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Rectangle 1"/>
          <p:cNvSpPr>
            <a:spLocks noChangeArrowheads="1"/>
          </p:cNvSpPr>
          <p:nvPr/>
        </p:nvSpPr>
        <p:spPr bwMode="auto">
          <a:xfrm>
            <a:off x="0" y="785800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8599" name="Rectangle 4"/>
          <p:cNvSpPr/>
          <p:nvPr/>
        </p:nvSpPr>
        <p:spPr>
          <a:xfrm>
            <a:off x="214282" y="428610"/>
            <a:ext cx="8072494" cy="701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d-ID" sz="1400" b="1" dirty="0" smtClean="0">
                <a:latin typeface="Century Gothic" pitchFamily="34" charset="0"/>
              </a:rPr>
              <a:t>Langkah 6: </a:t>
            </a:r>
            <a:r>
              <a:rPr lang="id-ID" sz="1400" dirty="0" smtClean="0">
                <a:solidFill>
                  <a:srgbClr val="383838"/>
                </a:solidFill>
                <a:latin typeface="Century Gothic" pitchFamily="34" charset="0"/>
                <a:cs typeface="Arial" pitchFamily="34" charset="0"/>
              </a:rPr>
              <a:t>Kemudian kita coba Python dari CMD, ketik perintah </a:t>
            </a:r>
            <a:r>
              <a:rPr lang="id-ID" sz="1200" dirty="0" smtClean="0">
                <a:solidFill>
                  <a:srgbClr val="E83E8C"/>
                </a:solidFill>
                <a:latin typeface="Century Gothic" pitchFamily="34" charset="0"/>
                <a:cs typeface="Arial" pitchFamily="34" charset="0"/>
              </a:rPr>
              <a:t>python</a:t>
            </a:r>
            <a:r>
              <a:rPr lang="id-ID" sz="1400" dirty="0" smtClean="0">
                <a:solidFill>
                  <a:srgbClr val="383838"/>
                </a:solidFill>
                <a:latin typeface="Century Gothic" pitchFamily="34" charset="0"/>
                <a:cs typeface="Arial" pitchFamily="34" charset="0"/>
              </a:rPr>
              <a:t> untuk masuk ke</a:t>
            </a:r>
            <a:r>
              <a:rPr lang="id-ID" sz="1400" i="1" dirty="0" smtClean="0">
                <a:solidFill>
                  <a:srgbClr val="383838"/>
                </a:solidFill>
                <a:latin typeface="Century Gothic" pitchFamily="34" charset="0"/>
                <a:cs typeface="Arial" pitchFamily="34" charset="0"/>
              </a:rPr>
              <a:t>Python Shell</a:t>
            </a:r>
            <a:r>
              <a:rPr lang="id-ID" sz="1400" dirty="0" smtClean="0">
                <a:solidFill>
                  <a:srgbClr val="383838"/>
                </a:solidFill>
                <a:latin typeface="Century Gothic" pitchFamily="34" charset="0"/>
                <a:cs typeface="Arial" pitchFamily="34" charset="0"/>
              </a:rPr>
              <a:t> dari CMD.</a:t>
            </a:r>
            <a:r>
              <a:rPr lang="id-ID" sz="900" dirty="0" smtClean="0">
                <a:latin typeface="Century Gothic" pitchFamily="34" charset="0"/>
                <a:cs typeface="Arial" pitchFamily="34" charset="0"/>
              </a:rPr>
              <a:t> </a:t>
            </a:r>
            <a:endParaRPr lang="id-ID" sz="2000" dirty="0" smtClean="0">
              <a:latin typeface="Century Gothic" pitchFamily="34" charset="0"/>
              <a:cs typeface="Arial" pitchFamily="34" charset="0"/>
            </a:endParaRPr>
          </a:p>
          <a:p>
            <a:endParaRPr lang="id-ID" sz="1400" dirty="0"/>
          </a:p>
        </p:txBody>
      </p:sp>
      <p:pic>
        <p:nvPicPr>
          <p:cNvPr id="2097161" name="Picture 3" descr="Membuka python shell dari CM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142990"/>
            <a:ext cx="6457950" cy="3257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/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626</Words>
  <Application>Microsoft Office PowerPoint</Application>
  <PresentationFormat>On-screen Show (16:9)</PresentationFormat>
  <Paragraphs>105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Cover and End Slide Master</vt:lpstr>
      <vt:lpstr>Contents Slide Master</vt:lpstr>
      <vt:lpstr>Section Break Slide Master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crossover</cp:lastModifiedBy>
  <cp:revision>3</cp:revision>
  <dcterms:created xsi:type="dcterms:W3CDTF">2016-12-05T09:26:54Z</dcterms:created>
  <dcterms:modified xsi:type="dcterms:W3CDTF">2019-03-25T09:42:46Z</dcterms:modified>
</cp:coreProperties>
</file>