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66" r:id="rId11"/>
    <p:sldId id="258" r:id="rId12"/>
    <p:sldId id="264" r:id="rId13"/>
    <p:sldId id="261" r:id="rId14"/>
    <p:sldId id="262" r:id="rId15"/>
    <p:sldId id="265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92" r:id="rId24"/>
    <p:sldId id="293" r:id="rId25"/>
    <p:sldId id="294" r:id="rId26"/>
    <p:sldId id="295" r:id="rId27"/>
    <p:sldId id="296" r:id="rId28"/>
    <p:sldId id="297" r:id="rId29"/>
    <p:sldId id="278" r:id="rId30"/>
    <p:sldId id="273" r:id="rId31"/>
    <p:sldId id="279" r:id="rId32"/>
    <p:sldId id="274" r:id="rId33"/>
    <p:sldId id="280" r:id="rId34"/>
    <p:sldId id="275" r:id="rId35"/>
    <p:sldId id="281" r:id="rId36"/>
    <p:sldId id="276" r:id="rId37"/>
    <p:sldId id="282" r:id="rId38"/>
    <p:sldId id="263" r:id="rId39"/>
    <p:sldId id="283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/>
      <dgm:spPr/>
      <dgm:t>
        <a:bodyPr/>
        <a:lstStyle/>
        <a:p>
          <a:r>
            <a:rPr lang="en-US" dirty="0" err="1" smtClean="0"/>
            <a:t>Animação</a:t>
          </a:r>
          <a:r>
            <a:rPr lang="en-US" dirty="0" smtClean="0"/>
            <a:t> 3D</a:t>
          </a:r>
          <a:endParaRPr lang="en-US" dirty="0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dirty="0" smtClean="0"/>
            <a:t>3D </a:t>
          </a:r>
          <a:r>
            <a:rPr lang="en-US" dirty="0" err="1" smtClean="0"/>
            <a:t>estereoscópico</a:t>
          </a:r>
          <a:endParaRPr lang="en-US" dirty="0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Animação</a:t>
          </a:r>
          <a:r>
            <a:rPr lang="en-US" sz="3700" kern="1200" dirty="0" smtClean="0"/>
            <a:t> 3D</a:t>
          </a:r>
          <a:endParaRPr lang="en-US" sz="3700" kern="1200" dirty="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3D </a:t>
          </a:r>
          <a:r>
            <a:rPr lang="en-US" sz="2700" kern="1200" dirty="0" err="1" smtClean="0"/>
            <a:t>estereoscópico</a:t>
          </a:r>
          <a:endParaRPr lang="en-US" sz="2700" kern="1200" dirty="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9/12/2011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9/12/2011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Atalhos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colocar</a:t>
            </a:r>
            <a:r>
              <a:rPr lang="en-US" baseline="0" dirty="0" smtClean="0"/>
              <a:t> 1 no </a:t>
            </a:r>
            <a:r>
              <a:rPr lang="en-US" baseline="0" dirty="0" err="1" smtClean="0"/>
              <a:t>segundo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coloridas</a:t>
            </a:r>
            <a:r>
              <a:rPr lang="en-US" baseline="0" dirty="0" smtClean="0"/>
              <a:t> e 2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tons de </a:t>
            </a:r>
            <a:r>
              <a:rPr lang="en-US" baseline="0" dirty="0" err="1" smtClean="0"/>
              <a:t>cinza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9/12/2011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9/12/2011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9/12/2011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9/12/2011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9/12/2011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9/12/2011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9/12/2011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9/12/2011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9/12/2011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9/12/2011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9/12/2011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9/12/2011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itseez.com/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odelovers.wordpress.com/2011/02/03/tutorial-integrating-codeblocks-and-opencv-2-1-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et.net/sites/opennet.net/files/GreenDam_bulletin.pdf" TargetMode="External"/><Relationship Id="rId2" Type="http://schemas.openxmlformats.org/officeDocument/2006/relationships/hyperlink" Target="http://opencv.willowgarage.com/wiki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viva3d.blogspot.com/" TargetMode="External"/><Relationship Id="rId2" Type="http://schemas.openxmlformats.org/officeDocument/2006/relationships/hyperlink" Target="http://www.icmc.usp.br/~zing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	(zinga@icmc.usp.br)</a:t>
            </a:r>
            <a:endParaRPr lang="pt-BR" dirty="0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Começando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Material baseado no Livro de </a:t>
            </a:r>
            <a:r>
              <a:rPr lang="pt-BR" i="1" smtClean="0">
                <a:hlinkClick r:id="rId2"/>
              </a:rPr>
              <a:t>Bradski &amp; Kaehler</a:t>
            </a:r>
            <a:endParaRPr lang="pt-BR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pt-BR" dirty="0" smtClean="0"/>
              <a:t>que</a:t>
            </a:r>
            <a:r>
              <a:rPr lang="en-US" dirty="0" smtClean="0"/>
              <a:t> é?</a:t>
            </a:r>
          </a:p>
          <a:p>
            <a:pPr marL="0" indent="0">
              <a:buNone/>
            </a:pPr>
            <a:r>
              <a:rPr lang="en-US" b="1" i="1" dirty="0" smtClean="0"/>
              <a:t>“OpenCV</a:t>
            </a:r>
            <a:r>
              <a:rPr lang="en-US" i="1" dirty="0" smtClean="0"/>
              <a:t> (</a:t>
            </a:r>
            <a:r>
              <a:rPr lang="en-US" b="1" i="1" dirty="0" smtClean="0"/>
              <a:t>Open</a:t>
            </a:r>
            <a:r>
              <a:rPr lang="en-US" i="1" dirty="0" smtClean="0"/>
              <a:t> Source </a:t>
            </a:r>
            <a:r>
              <a:rPr lang="en-US" b="1" i="1" dirty="0" smtClean="0"/>
              <a:t>C</a:t>
            </a:r>
            <a:r>
              <a:rPr lang="en-US" i="1" dirty="0" smtClean="0"/>
              <a:t>omputer </a:t>
            </a:r>
            <a:r>
              <a:rPr lang="en-US" b="1" i="1" dirty="0" smtClean="0"/>
              <a:t>V</a:t>
            </a:r>
            <a:r>
              <a:rPr lang="en-US" i="1" dirty="0" smtClean="0"/>
              <a:t>ision) is a </a:t>
            </a:r>
            <a:r>
              <a:rPr lang="en-US" i="1" u="sng" dirty="0" smtClean="0"/>
              <a:t>library</a:t>
            </a:r>
            <a:r>
              <a:rPr lang="en-US" i="1" dirty="0" smtClean="0"/>
              <a:t> of programming functions for real time </a:t>
            </a:r>
            <a:r>
              <a:rPr lang="en-US" i="1" u="sng" dirty="0" smtClean="0"/>
              <a:t>computer vision</a:t>
            </a:r>
            <a:r>
              <a:rPr lang="en-US" i="1" dirty="0" smtClean="0"/>
              <a:t>.” (OpenCV Wiki)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Milhares de algoritmos otimizados visando eficiência</a:t>
            </a:r>
          </a:p>
          <a:p>
            <a:r>
              <a:rPr lang="pt-BR" dirty="0" smtClean="0"/>
              <a:t>Rapidez na criação de aplicações de visão computacional → reuso </a:t>
            </a:r>
          </a:p>
          <a:p>
            <a:r>
              <a:rPr lang="pt-BR" dirty="0" smtClean="0"/>
              <a:t>Origem nos laboratórios da Intel</a:t>
            </a:r>
          </a:p>
          <a:p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i="1" dirty="0" smtClean="0"/>
              <a:t> </a:t>
            </a:r>
            <a:r>
              <a:rPr lang="pt-BR" dirty="0" smtClean="0"/>
              <a:t>sob a licença BSD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Muita coisa</a:t>
            </a:r>
          </a:p>
          <a:p>
            <a:pPr lvl="2"/>
            <a:r>
              <a:rPr lang="pt-BR" dirty="0" smtClean="0"/>
              <a:t>Processamento de imagens, calibração de câmeras, monitoramento, </a:t>
            </a:r>
            <a:r>
              <a:rPr lang="pt-BR" dirty="0" smtClean="0">
                <a:hlinkClick r:id="rId2"/>
              </a:rPr>
              <a:t>rastreamento</a:t>
            </a:r>
            <a:r>
              <a:rPr lang="pt-BR" dirty="0" smtClean="0"/>
              <a:t>, </a:t>
            </a:r>
            <a:r>
              <a:rPr lang="pt-BR" dirty="0" smtClean="0">
                <a:hlinkClick r:id="rId3"/>
              </a:rPr>
              <a:t>reconhecimento facial/gestos</a:t>
            </a:r>
            <a:r>
              <a:rPr lang="pt-BR" dirty="0" smtClean="0"/>
              <a:t>, análise de imagens médicas, </a:t>
            </a:r>
            <a:r>
              <a:rPr lang="pt-BR" dirty="0" smtClean="0">
                <a:hlinkClick r:id="rId4"/>
              </a:rPr>
              <a:t>segmentação</a:t>
            </a:r>
            <a:r>
              <a:rPr lang="pt-BR" dirty="0" smtClean="0"/>
              <a:t>, </a:t>
            </a:r>
            <a:r>
              <a:rPr lang="pt-BR" dirty="0" err="1" smtClean="0">
                <a:hlinkClick r:id="rId5"/>
              </a:rPr>
              <a:t>Kinect</a:t>
            </a:r>
            <a:r>
              <a:rPr lang="pt-BR" dirty="0" smtClean="0"/>
              <a:t>, ... 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Muita coisa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Processamento de imagens</a:t>
            </a:r>
            <a:r>
              <a:rPr lang="pt-BR" dirty="0" smtClean="0"/>
              <a:t>, calibração de câmeras, monitoramento, </a:t>
            </a:r>
            <a:r>
              <a:rPr lang="pt-BR" dirty="0" smtClean="0">
                <a:hlinkClick r:id="rId2"/>
              </a:rPr>
              <a:t>rastreamento</a:t>
            </a:r>
            <a:r>
              <a:rPr lang="pt-BR" dirty="0" smtClean="0"/>
              <a:t>, </a:t>
            </a:r>
            <a:r>
              <a:rPr lang="pt-BR" dirty="0" smtClean="0">
                <a:hlinkClick r:id="rId3"/>
              </a:rPr>
              <a:t>reconhecimento facial/gestos</a:t>
            </a:r>
            <a:r>
              <a:rPr lang="pt-BR" dirty="0" smtClean="0"/>
              <a:t>, análise de imagens médicas, </a:t>
            </a:r>
            <a:r>
              <a:rPr lang="pt-BR" dirty="0" smtClean="0">
                <a:hlinkClick r:id="rId4"/>
              </a:rPr>
              <a:t>segmentação</a:t>
            </a:r>
            <a:r>
              <a:rPr lang="pt-BR" dirty="0" smtClean="0"/>
              <a:t>, </a:t>
            </a:r>
            <a:r>
              <a:rPr lang="pt-BR" dirty="0" err="1" smtClean="0">
                <a:hlinkClick r:id="rId5"/>
              </a:rPr>
              <a:t>Kinect</a:t>
            </a:r>
            <a:r>
              <a:rPr lang="pt-BR" dirty="0" smtClean="0"/>
              <a:t>, ... 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 de interesse para o minicurso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dirty="0" smtClean="0"/>
              <a:t>Quem utiliza?</a:t>
            </a:r>
          </a:p>
          <a:p>
            <a:pPr lvl="1"/>
            <a:r>
              <a:rPr lang="pt-BR" dirty="0" smtClean="0"/>
              <a:t>Muitas empresas</a:t>
            </a:r>
          </a:p>
          <a:p>
            <a:pPr lvl="2"/>
            <a:r>
              <a:rPr lang="pt-BR" dirty="0" smtClean="0"/>
              <a:t>Google, Yahoo, Microsoft, Intel, IBM, </a:t>
            </a:r>
            <a:r>
              <a:rPr lang="en-US" dirty="0" smtClean="0"/>
              <a:t>Sony, Honda, Toyota, Applied Minds, </a:t>
            </a:r>
            <a:r>
              <a:rPr lang="en-US" dirty="0" err="1" smtClean="0"/>
              <a:t>VideoSurf</a:t>
            </a:r>
            <a:r>
              <a:rPr lang="en-US" dirty="0" smtClean="0"/>
              <a:t>, </a:t>
            </a:r>
            <a:r>
              <a:rPr lang="en-US" dirty="0" err="1" smtClean="0"/>
              <a:t>Zeitera</a:t>
            </a:r>
            <a:r>
              <a:rPr lang="en-US" dirty="0" smtClean="0"/>
              <a:t>,…</a:t>
            </a:r>
          </a:p>
          <a:p>
            <a:pPr lvl="1"/>
            <a:r>
              <a:rPr lang="en-US" dirty="0" err="1" smtClean="0"/>
              <a:t>Governos</a:t>
            </a:r>
            <a:endParaRPr lang="en-US" dirty="0" smtClean="0"/>
          </a:p>
          <a:p>
            <a:pPr lvl="2"/>
            <a:r>
              <a:rPr lang="en-US" i="1" dirty="0" smtClean="0"/>
              <a:t>Green Dam</a:t>
            </a:r>
            <a:r>
              <a:rPr lang="en-US" dirty="0" smtClean="0"/>
              <a:t> da China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OpenNet</a:t>
            </a:r>
            <a:r>
              <a:rPr lang="en-US" i="1" dirty="0"/>
              <a:t> </a:t>
            </a:r>
            <a:r>
              <a:rPr lang="en-US" i="1" dirty="0" smtClean="0"/>
              <a:t>Bulletin)</a:t>
            </a:r>
            <a:endParaRPr lang="pt-BR" i="1" dirty="0" smtClean="0"/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/>
              <a:t>Como programo?</a:t>
            </a:r>
          </a:p>
          <a:p>
            <a:pPr lvl="1"/>
            <a:r>
              <a:rPr lang="pt-BR" dirty="0" smtClean="0"/>
              <a:t>C, C++, Python</a:t>
            </a:r>
          </a:p>
          <a:p>
            <a:pPr lvl="1"/>
            <a:r>
              <a:rPr lang="pt-BR" dirty="0" smtClean="0"/>
              <a:t>Em desenvolvimento: Java, </a:t>
            </a:r>
            <a:r>
              <a:rPr lang="pt-BR" dirty="0" err="1" smtClean="0"/>
              <a:t>Ruby</a:t>
            </a:r>
            <a:r>
              <a:rPr lang="pt-BR" dirty="0" smtClean="0"/>
              <a:t>, </a:t>
            </a:r>
            <a:r>
              <a:rPr lang="pt-BR" dirty="0" err="1" smtClean="0"/>
              <a:t>Matlab</a:t>
            </a:r>
            <a:r>
              <a:rPr lang="pt-BR" dirty="0" smtClean="0"/>
              <a:t> e outros times paralelos</a:t>
            </a:r>
          </a:p>
          <a:p>
            <a:pPr lvl="1"/>
            <a:r>
              <a:rPr lang="pt-BR" dirty="0" smtClean="0"/>
              <a:t>Windows, Linux, </a:t>
            </a:r>
            <a:r>
              <a:rPr lang="pt-BR" dirty="0" err="1" smtClean="0"/>
              <a:t>Android</a:t>
            </a:r>
            <a:r>
              <a:rPr lang="pt-BR" dirty="0" smtClean="0"/>
              <a:t>, Mac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Interesse da turma</a:t>
            </a:r>
          </a:p>
          <a:p>
            <a:r>
              <a:rPr lang="pt-BR" dirty="0" smtClean="0"/>
              <a:t>Conhecimento Técnico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Download do OpenCV</a:t>
            </a:r>
          </a:p>
          <a:p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r>
              <a:rPr lang="pt-BR" dirty="0" smtClean="0"/>
              <a:t>Wiki </a:t>
            </a:r>
          </a:p>
          <a:p>
            <a:pPr lvl="1"/>
            <a:r>
              <a:rPr lang="pt-BR" dirty="0" smtClean="0"/>
              <a:t>Guias para compilar/instalar</a:t>
            </a:r>
          </a:p>
          <a:p>
            <a:r>
              <a:rPr lang="pt-BR" dirty="0" smtClean="0"/>
              <a:t>Documentação (</a:t>
            </a:r>
            <a:r>
              <a:rPr lang="pt-BR" dirty="0" smtClean="0">
                <a:hlinkClick r:id="rId3"/>
              </a:rPr>
              <a:t>http://opencv.itseez.com/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Referência para funções</a:t>
            </a:r>
          </a:p>
          <a:p>
            <a:r>
              <a:rPr lang="pt-BR" dirty="0" smtClean="0"/>
              <a:t>Instalação 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 smtClean="0">
                <a:hlinkClick r:id="rId4"/>
              </a:rPr>
              <a:t>Tutorial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r>
              <a:rPr lang="en-US" dirty="0" smtClean="0"/>
              <a:t> </a:t>
            </a:r>
            <a:r>
              <a:rPr lang="pt-BR" dirty="0" smtClean="0"/>
              <a:t>até aqui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Ler imagem</a:t>
            </a:r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Criar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Toolkit para funções de </a:t>
            </a:r>
            <a:r>
              <a:rPr lang="pt-BR" i="1" dirty="0" err="1" smtClean="0"/>
              <a:t>user</a:t>
            </a:r>
            <a:r>
              <a:rPr lang="pt-BR" i="1" dirty="0" smtClean="0"/>
              <a:t> interface</a:t>
            </a:r>
          </a:p>
          <a:p>
            <a:pPr lvl="1"/>
            <a:r>
              <a:rPr lang="pt-BR" dirty="0" smtClean="0"/>
              <a:t>Estrutura para trabalhar com imagens e vídeos</a:t>
            </a:r>
          </a:p>
          <a:p>
            <a:pPr lvl="1"/>
            <a:r>
              <a:rPr lang="pt-BR" dirty="0" smtClean="0"/>
              <a:t>Criação de janelas, </a:t>
            </a:r>
            <a:r>
              <a:rPr lang="pt-BR" i="1" dirty="0" err="1" smtClean="0"/>
              <a:t>sliders</a:t>
            </a:r>
            <a:r>
              <a:rPr lang="pt-BR" dirty="0" smtClean="0"/>
              <a:t>, botões</a:t>
            </a:r>
          </a:p>
          <a:p>
            <a:pPr lvl="1"/>
            <a:r>
              <a:rPr lang="pt-BR" dirty="0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cvLoadImage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Função para abrir imagens em disco</a:t>
            </a:r>
          </a:p>
          <a:p>
            <a:r>
              <a:rPr lang="pt-BR" dirty="0" smtClean="0"/>
              <a:t>Aloca memória e armazena a imagem em uma estrutura apropriada</a:t>
            </a:r>
          </a:p>
          <a:p>
            <a:r>
              <a:rPr lang="pt-BR" dirty="0" smtClean="0"/>
              <a:t>BMP, DIB, JPEG, JPE, PNG, PBM, PGM, PPM, SR, RAS e TIFF → </a:t>
            </a:r>
            <a:r>
              <a:rPr lang="pt-BR" sz="3600" dirty="0" smtClean="0">
                <a:solidFill>
                  <a:srgbClr val="FF0000"/>
                </a:solidFill>
              </a:rPr>
              <a:t>não suporta </a:t>
            </a:r>
            <a:r>
              <a:rPr lang="pt-BR" sz="3600" dirty="0" err="1" smtClean="0">
                <a:solidFill>
                  <a:srgbClr val="FF0000"/>
                </a:solidFill>
              </a:rPr>
              <a:t>gif</a:t>
            </a:r>
            <a:r>
              <a:rPr lang="pt-BR" sz="3600" dirty="0" smtClean="0"/>
              <a:t>!</a:t>
            </a:r>
            <a:endParaRPr lang="pt-BR" dirty="0" smtClean="0"/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Nome do </a:t>
            </a:r>
            <a:r>
              <a:rPr lang="pt-BR" sz="1400" dirty="0" smtClean="0"/>
              <a:t>arquivo</a:t>
            </a:r>
            <a:r>
              <a:rPr lang="en-US" sz="1400" dirty="0" smtClean="0"/>
              <a:t> </a:t>
            </a:r>
            <a:r>
              <a:rPr lang="en-US" sz="1400" u="sng" dirty="0" smtClean="0"/>
              <a:t>com </a:t>
            </a:r>
            <a:r>
              <a:rPr lang="pt-BR" sz="1400" u="sng" dirty="0" smtClean="0"/>
              <a:t>extensão</a:t>
            </a:r>
            <a:endParaRPr lang="pt-BR" sz="1400" u="sng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CV_LOAD_IMAGE_COLOR = colorida</a:t>
            </a:r>
          </a:p>
          <a:p>
            <a:pPr algn="ctr"/>
            <a:r>
              <a:rPr lang="pt-BR" sz="1400" dirty="0" smtClean="0"/>
              <a:t>CV_LOAD_IMAGE_GRAYSCALE = tons de cinza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cvNamedWindow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janela para mostrar imagens</a:t>
            </a: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Imagem. Usado como handler para operações na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CV_WINDOW_AUTOSIZE = janela do tamanho da imagem</a:t>
            </a:r>
          </a:p>
          <a:p>
            <a:pPr algn="ctr"/>
            <a:r>
              <a:rPr lang="pt-BR" sz="1400" dirty="0" smtClean="0"/>
              <a:t>0 = permite que usuário redefina o tamanho da janela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cvShowImage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514600"/>
            <a:ext cx="1692779" cy="5334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Handler</a:t>
            </a:r>
            <a:r>
              <a:rPr lang="pt-BR" sz="1400" dirty="0" smtClean="0"/>
              <a:t> da janela</a:t>
            </a:r>
            <a:endParaRPr lang="pt-BR" sz="1400" u="sng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3108534" cy="612648"/>
          </a:xfrm>
          <a:prstGeom prst="wedgeRoundRectCallout">
            <a:avLst>
              <a:gd name="adj1" fmla="val 24862"/>
              <a:gd name="adj2" fmla="val -9930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Nome da variável que aponta para a imagem carregada em </a:t>
            </a:r>
            <a:r>
              <a:rPr lang="pt-BR" sz="1400" dirty="0" err="1" smtClean="0"/>
              <a:t>cvLoadImage</a:t>
            </a:r>
            <a:r>
              <a:rPr lang="pt-BR" sz="1400" dirty="0" smtClean="0"/>
              <a:t>()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Liberação dos ponteiros que carregaram as estruturas</a:t>
            </a:r>
          </a:p>
          <a:p>
            <a:pPr marL="0" indent="0">
              <a:buNone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"Example1" 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“Aquele óculos de papel celofane…”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Mão na massa de novo</a:t>
            </a:r>
            <a:endParaRPr lang="pt-BR" dirty="0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até aqui?</a:t>
            </a:r>
            <a:endParaRPr lang="pt-BR" dirty="0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2008.</a:t>
            </a:r>
          </a:p>
          <a:p>
            <a:r>
              <a:rPr lang="pt-BR" dirty="0" smtClean="0"/>
              <a:t>OpenCV Wiki - </a:t>
            </a:r>
            <a:r>
              <a:rPr lang="pt-BR" dirty="0" smtClean="0">
                <a:hlinkClick r:id="rId2"/>
              </a:rPr>
              <a:t>http://opencv.willowgarage.com/wiki/</a:t>
            </a:r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3"/>
              </a:rPr>
              <a:t>http://opennet.net/sites/opennet.net/files/GreenDam_bulletin.pdf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zinga@icmc.usp.br</a:t>
            </a:r>
          </a:p>
          <a:p>
            <a:r>
              <a:rPr lang="pt-BR" dirty="0" smtClean="0">
                <a:hlinkClick r:id="rId2"/>
              </a:rPr>
              <a:t>http://www.icmc.usp.br/~zinga/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http://viva3d.blogspot.com/</a:t>
            </a:r>
            <a:endParaRPr lang="pt-BR" dirty="0" smtClean="0"/>
          </a:p>
          <a:p>
            <a:r>
              <a:rPr lang="pt-BR" dirty="0" smtClean="0"/>
              <a:t>Intermídia 6-209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Kokila" pitchFamily="34" charset="0"/>
                <a:cs typeface="Kokila" pitchFamily="34" charset="0"/>
              </a:rPr>
              <a:t>?</a:t>
            </a:r>
            <a:endParaRPr lang="en-US" sz="9600" dirty="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esperam aprender?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9082496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OpenCV 101</a:t>
            </a:r>
          </a:p>
          <a:p>
            <a:r>
              <a:rPr lang="pt-BR" dirty="0" smtClean="0"/>
              <a:t>Imagens: funções básicas</a:t>
            </a:r>
          </a:p>
          <a:p>
            <a:r>
              <a:rPr lang="pt-BR" dirty="0" smtClean="0"/>
              <a:t>Fundamentos 3D estereoscópico</a:t>
            </a:r>
          </a:p>
          <a:p>
            <a:r>
              <a:rPr lang="pt-BR" dirty="0" smtClean="0"/>
              <a:t>Criação de imagem 3D anaglífico</a:t>
            </a:r>
          </a:p>
          <a:p>
            <a:r>
              <a:rPr lang="pt-BR" dirty="0" smtClean="0"/>
              <a:t>Vídeos: funções básicas</a:t>
            </a:r>
          </a:p>
          <a:p>
            <a:r>
              <a:rPr lang="pt-BR" dirty="0" smtClean="0"/>
              <a:t>Criação de vídeo 3D anaglífico</a:t>
            </a:r>
          </a:p>
          <a:p>
            <a:r>
              <a:rPr lang="pt-BR" dirty="0" smtClean="0"/>
              <a:t>Material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831</Words>
  <Application>Microsoft Office PowerPoint</Application>
  <PresentationFormat>Apresentação na tela (4:3)</PresentationFormat>
  <Paragraphs>212</Paragraphs>
  <Slides>40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Criação de imagens e vídeos 3D com OpenCV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Limpeza</vt:lpstr>
      <vt:lpstr>Checkpoint</vt:lpstr>
      <vt:lpstr>Fundamentos 3D estereoscópico</vt:lpstr>
      <vt:lpstr>Checkpoint</vt:lpstr>
      <vt:lpstr>Criação de imagem 3D anaglífico</vt:lpstr>
      <vt:lpstr>Checkpoint</vt:lpstr>
      <vt:lpstr>Vídeos: funções básicas</vt:lpstr>
      <vt:lpstr>Checkpoint</vt:lpstr>
      <vt:lpstr>Criação de vídeo 3D anaglífico</vt:lpstr>
      <vt:lpstr>Dúvidas?</vt:lpstr>
      <vt:lpstr>Referências</vt:lpstr>
      <vt:lpstr>Contato</vt:lpstr>
      <vt:lpstr>OBRIGADO!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 Ricardo Uihara Zingarelli</cp:lastModifiedBy>
  <cp:revision>40</cp:revision>
  <dcterms:created xsi:type="dcterms:W3CDTF">2011-09-12T16:58:33Z</dcterms:created>
  <dcterms:modified xsi:type="dcterms:W3CDTF">2011-09-12T21:57:41Z</dcterms:modified>
</cp:coreProperties>
</file>