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380" r:id="rId2"/>
    <p:sldId id="388" r:id="rId3"/>
    <p:sldId id="293" r:id="rId4"/>
    <p:sldId id="389" r:id="rId5"/>
    <p:sldId id="398" r:id="rId6"/>
    <p:sldId id="399" r:id="rId7"/>
    <p:sldId id="402" r:id="rId8"/>
    <p:sldId id="401" r:id="rId9"/>
    <p:sldId id="395" r:id="rId10"/>
    <p:sldId id="400" r:id="rId11"/>
    <p:sldId id="294" r:id="rId12"/>
    <p:sldId id="404" r:id="rId13"/>
    <p:sldId id="408" r:id="rId14"/>
    <p:sldId id="405" r:id="rId15"/>
    <p:sldId id="406" r:id="rId16"/>
    <p:sldId id="396" r:id="rId17"/>
    <p:sldId id="409" r:id="rId18"/>
    <p:sldId id="410" r:id="rId19"/>
    <p:sldId id="358" r:id="rId20"/>
    <p:sldId id="411" r:id="rId21"/>
    <p:sldId id="412" r:id="rId22"/>
    <p:sldId id="357" r:id="rId23"/>
    <p:sldId id="413" r:id="rId24"/>
    <p:sldId id="397" r:id="rId25"/>
    <p:sldId id="387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017BBD0-5C35-4347-BC94-D47A894801EA}">
          <p14:sldIdLst>
            <p14:sldId id="380"/>
            <p14:sldId id="388"/>
            <p14:sldId id="293"/>
            <p14:sldId id="389"/>
            <p14:sldId id="398"/>
            <p14:sldId id="399"/>
            <p14:sldId id="402"/>
            <p14:sldId id="401"/>
            <p14:sldId id="395"/>
            <p14:sldId id="400"/>
          </p14:sldIdLst>
        </p14:section>
        <p14:section name="Seção sem Título" id="{1269330B-03A3-4A19-853A-BBC2A26FA6F2}">
          <p14:sldIdLst>
            <p14:sldId id="294"/>
            <p14:sldId id="404"/>
            <p14:sldId id="408"/>
            <p14:sldId id="405"/>
            <p14:sldId id="406"/>
            <p14:sldId id="396"/>
            <p14:sldId id="409"/>
            <p14:sldId id="410"/>
            <p14:sldId id="358"/>
            <p14:sldId id="411"/>
            <p14:sldId id="412"/>
            <p14:sldId id="357"/>
            <p14:sldId id="413"/>
            <p14:sldId id="397"/>
            <p14:sldId id="3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A5A"/>
    <a:srgbClr val="00FF00"/>
    <a:srgbClr val="FF00FF"/>
    <a:srgbClr val="0DB380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90514" autoAdjust="0"/>
  </p:normalViewPr>
  <p:slideViewPr>
    <p:cSldViewPr>
      <p:cViewPr>
        <p:scale>
          <a:sx n="100" d="100"/>
          <a:sy n="100" d="100"/>
        </p:scale>
        <p:origin x="-1944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5FDD50-92B6-484D-9F33-ECBEC3DBA967}" type="doc">
      <dgm:prSet loTypeId="urn:microsoft.com/office/officeart/2005/8/layout/hierarchy6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32F57AC1-33E6-4385-87AA-54CA417DA641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Stereoscopic Coding</a:t>
          </a:r>
          <a:endParaRPr lang="en-US" noProof="0" dirty="0"/>
        </a:p>
      </dgm:t>
    </dgm:pt>
    <dgm:pt modelId="{4CF32539-B159-4D5B-8813-0F2517A92619}" type="parTrans" cxnId="{5759436E-0925-4D61-A8DD-C88825E506BA}">
      <dgm:prSet/>
      <dgm:spPr/>
      <dgm:t>
        <a:bodyPr/>
        <a:lstStyle/>
        <a:p>
          <a:endParaRPr lang="pt-BR"/>
        </a:p>
      </dgm:t>
    </dgm:pt>
    <dgm:pt modelId="{1D3139AF-ED12-4B35-986A-3B8D78646C94}" type="sibTrans" cxnId="{5759436E-0925-4D61-A8DD-C88825E506BA}">
      <dgm:prSet/>
      <dgm:spPr/>
      <dgm:t>
        <a:bodyPr/>
        <a:lstStyle/>
        <a:p>
          <a:endParaRPr lang="pt-BR"/>
        </a:p>
      </dgm:t>
    </dgm:pt>
    <dgm:pt modelId="{AFD31390-6AC1-4FA3-BAED-940C68F6DC88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Compression</a:t>
          </a:r>
          <a:endParaRPr lang="en-US" noProof="0" dirty="0"/>
        </a:p>
      </dgm:t>
    </dgm:pt>
    <dgm:pt modelId="{5FF24799-9D94-4C82-BD4D-140D4015CB2B}" type="parTrans" cxnId="{4DB2AC0F-39E4-401D-8E5C-59CAB2B05FD6}">
      <dgm:prSet/>
      <dgm:spPr/>
      <dgm:t>
        <a:bodyPr/>
        <a:lstStyle/>
        <a:p>
          <a:endParaRPr lang="pt-BR"/>
        </a:p>
      </dgm:t>
    </dgm:pt>
    <dgm:pt modelId="{419E9FC1-BC4A-4460-8112-FCFA3CD98EFD}" type="sibTrans" cxnId="{4DB2AC0F-39E4-401D-8E5C-59CAB2B05FD6}">
      <dgm:prSet/>
      <dgm:spPr/>
      <dgm:t>
        <a:bodyPr/>
        <a:lstStyle/>
        <a:p>
          <a:endParaRPr lang="pt-BR"/>
        </a:p>
      </dgm:t>
    </dgm:pt>
    <dgm:pt modelId="{F9BF59C0-DF44-4744-B321-308C735D2948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Generic</a:t>
          </a:r>
          <a:endParaRPr lang="en-US" noProof="0" dirty="0"/>
        </a:p>
      </dgm:t>
    </dgm:pt>
    <dgm:pt modelId="{27D2D03C-6B7C-48CB-A639-65E257CC0E96}" type="parTrans" cxnId="{2C2A58B9-C1C1-4E99-8F9F-57F5352C17B3}">
      <dgm:prSet/>
      <dgm:spPr/>
      <dgm:t>
        <a:bodyPr/>
        <a:lstStyle/>
        <a:p>
          <a:endParaRPr lang="pt-BR"/>
        </a:p>
      </dgm:t>
    </dgm:pt>
    <dgm:pt modelId="{621FCEB5-3DC7-49FE-9793-8D4BC0648D86}" type="sibTrans" cxnId="{2C2A58B9-C1C1-4E99-8F9F-57F5352C17B3}">
      <dgm:prSet/>
      <dgm:spPr/>
      <dgm:t>
        <a:bodyPr/>
        <a:lstStyle/>
        <a:p>
          <a:endParaRPr lang="pt-BR"/>
        </a:p>
      </dgm:t>
    </dgm:pt>
    <dgm:pt modelId="{28B760FA-B381-41EC-8B4D-492CAB381BC4}" type="pres">
      <dgm:prSet presAssocID="{8D5FDD50-92B6-484D-9F33-ECBEC3DBA9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B16B6A1-0DAE-46FF-8BBD-EDBC7A332D6C}" type="pres">
      <dgm:prSet presAssocID="{8D5FDD50-92B6-484D-9F33-ECBEC3DBA967}" presName="hierFlow" presStyleCnt="0"/>
      <dgm:spPr/>
    </dgm:pt>
    <dgm:pt modelId="{010D124E-7220-40C4-B1FE-D515AE2A5227}" type="pres">
      <dgm:prSet presAssocID="{8D5FDD50-92B6-484D-9F33-ECBEC3DBA9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46113F-0EE7-47CB-AF4A-7B882A2C2C6B}" type="pres">
      <dgm:prSet presAssocID="{32F57AC1-33E6-4385-87AA-54CA417DA641}" presName="Name14" presStyleCnt="0"/>
      <dgm:spPr/>
    </dgm:pt>
    <dgm:pt modelId="{6C530A79-90C4-49C8-A5F2-23392F853946}" type="pres">
      <dgm:prSet presAssocID="{32F57AC1-33E6-4385-87AA-54CA417DA6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72B80C-9E71-4B49-AC7F-0A01A4A35F20}" type="pres">
      <dgm:prSet presAssocID="{32F57AC1-33E6-4385-87AA-54CA417DA641}" presName="hierChild2" presStyleCnt="0"/>
      <dgm:spPr/>
    </dgm:pt>
    <dgm:pt modelId="{ED59F7BD-492C-44FF-BA19-C9825A4FB025}" type="pres">
      <dgm:prSet presAssocID="{5FF24799-9D94-4C82-BD4D-140D4015CB2B}" presName="Name19" presStyleLbl="parChTrans1D2" presStyleIdx="0" presStyleCnt="2"/>
      <dgm:spPr/>
      <dgm:t>
        <a:bodyPr/>
        <a:lstStyle/>
        <a:p>
          <a:endParaRPr lang="pt-BR"/>
        </a:p>
      </dgm:t>
    </dgm:pt>
    <dgm:pt modelId="{2ABC4822-9468-4C8D-8293-D830F99CDDCF}" type="pres">
      <dgm:prSet presAssocID="{AFD31390-6AC1-4FA3-BAED-940C68F6DC88}" presName="Name21" presStyleCnt="0"/>
      <dgm:spPr/>
    </dgm:pt>
    <dgm:pt modelId="{DE5A9EAF-482B-4BF2-AF77-13EAE24C70B0}" type="pres">
      <dgm:prSet presAssocID="{AFD31390-6AC1-4FA3-BAED-940C68F6DC88}" presName="level2Shape" presStyleLbl="node2" presStyleIdx="0" presStyleCnt="2" custLinFactNeighborX="-23282"/>
      <dgm:spPr/>
      <dgm:t>
        <a:bodyPr/>
        <a:lstStyle/>
        <a:p>
          <a:endParaRPr lang="pt-BR"/>
        </a:p>
      </dgm:t>
    </dgm:pt>
    <dgm:pt modelId="{E6D3E2E4-D9C8-4DBD-8AA1-1A3DCAEDCEC1}" type="pres">
      <dgm:prSet presAssocID="{AFD31390-6AC1-4FA3-BAED-940C68F6DC88}" presName="hierChild3" presStyleCnt="0"/>
      <dgm:spPr/>
    </dgm:pt>
    <dgm:pt modelId="{F1E4FA91-E817-4642-B67C-69461E749193}" type="pres">
      <dgm:prSet presAssocID="{27D2D03C-6B7C-48CB-A639-65E257CC0E96}" presName="Name19" presStyleLbl="parChTrans1D2" presStyleIdx="1" presStyleCnt="2"/>
      <dgm:spPr/>
      <dgm:t>
        <a:bodyPr/>
        <a:lstStyle/>
        <a:p>
          <a:endParaRPr lang="pt-BR"/>
        </a:p>
      </dgm:t>
    </dgm:pt>
    <dgm:pt modelId="{D01F688C-1BDB-4060-8359-D2CF40A1BBF6}" type="pres">
      <dgm:prSet presAssocID="{F9BF59C0-DF44-4744-B321-308C735D2948}" presName="Name21" presStyleCnt="0"/>
      <dgm:spPr/>
    </dgm:pt>
    <dgm:pt modelId="{8282B123-79D2-4E0A-BF9E-E258F9155E15}" type="pres">
      <dgm:prSet presAssocID="{F9BF59C0-DF44-4744-B321-308C735D2948}" presName="level2Shape" presStyleLbl="node2" presStyleIdx="1" presStyleCnt="2" custLinFactNeighborX="20814"/>
      <dgm:spPr/>
      <dgm:t>
        <a:bodyPr/>
        <a:lstStyle/>
        <a:p>
          <a:endParaRPr lang="pt-BR"/>
        </a:p>
      </dgm:t>
    </dgm:pt>
    <dgm:pt modelId="{84B0F10B-70F7-485B-8E3F-1A5CF29D5F01}" type="pres">
      <dgm:prSet presAssocID="{F9BF59C0-DF44-4744-B321-308C735D2948}" presName="hierChild3" presStyleCnt="0"/>
      <dgm:spPr/>
    </dgm:pt>
    <dgm:pt modelId="{592E5AE0-C58C-4A99-8517-106CCCEE62B3}" type="pres">
      <dgm:prSet presAssocID="{8D5FDD50-92B6-484D-9F33-ECBEC3DBA967}" presName="bgShapesFlow" presStyleCnt="0"/>
      <dgm:spPr/>
    </dgm:pt>
  </dgm:ptLst>
  <dgm:cxnLst>
    <dgm:cxn modelId="{4DB2AC0F-39E4-401D-8E5C-59CAB2B05FD6}" srcId="{32F57AC1-33E6-4385-87AA-54CA417DA641}" destId="{AFD31390-6AC1-4FA3-BAED-940C68F6DC88}" srcOrd="0" destOrd="0" parTransId="{5FF24799-9D94-4C82-BD4D-140D4015CB2B}" sibTransId="{419E9FC1-BC4A-4460-8112-FCFA3CD98EFD}"/>
    <dgm:cxn modelId="{004668C6-636E-442F-A3B5-F636D87D01D6}" type="presOf" srcId="{AFD31390-6AC1-4FA3-BAED-940C68F6DC88}" destId="{DE5A9EAF-482B-4BF2-AF77-13EAE24C70B0}" srcOrd="0" destOrd="0" presId="urn:microsoft.com/office/officeart/2005/8/layout/hierarchy6"/>
    <dgm:cxn modelId="{5759436E-0925-4D61-A8DD-C88825E506BA}" srcId="{8D5FDD50-92B6-484D-9F33-ECBEC3DBA967}" destId="{32F57AC1-33E6-4385-87AA-54CA417DA641}" srcOrd="0" destOrd="0" parTransId="{4CF32539-B159-4D5B-8813-0F2517A92619}" sibTransId="{1D3139AF-ED12-4B35-986A-3B8D78646C94}"/>
    <dgm:cxn modelId="{53E35895-2F36-4A36-BDBE-968FC7DCFA03}" type="presOf" srcId="{F9BF59C0-DF44-4744-B321-308C735D2948}" destId="{8282B123-79D2-4E0A-BF9E-E258F9155E15}" srcOrd="0" destOrd="0" presId="urn:microsoft.com/office/officeart/2005/8/layout/hierarchy6"/>
    <dgm:cxn modelId="{FCB2D6CE-8717-47E7-995E-65EFF0F08B11}" type="presOf" srcId="{8D5FDD50-92B6-484D-9F33-ECBEC3DBA967}" destId="{28B760FA-B381-41EC-8B4D-492CAB381BC4}" srcOrd="0" destOrd="0" presId="urn:microsoft.com/office/officeart/2005/8/layout/hierarchy6"/>
    <dgm:cxn modelId="{D80D7AE6-A288-4AE0-A87E-C8BF62689CBC}" type="presOf" srcId="{27D2D03C-6B7C-48CB-A639-65E257CC0E96}" destId="{F1E4FA91-E817-4642-B67C-69461E749193}" srcOrd="0" destOrd="0" presId="urn:microsoft.com/office/officeart/2005/8/layout/hierarchy6"/>
    <dgm:cxn modelId="{2C2A58B9-C1C1-4E99-8F9F-57F5352C17B3}" srcId="{32F57AC1-33E6-4385-87AA-54CA417DA641}" destId="{F9BF59C0-DF44-4744-B321-308C735D2948}" srcOrd="1" destOrd="0" parTransId="{27D2D03C-6B7C-48CB-A639-65E257CC0E96}" sibTransId="{621FCEB5-3DC7-49FE-9793-8D4BC0648D86}"/>
    <dgm:cxn modelId="{F1061816-A18B-4FC1-A359-A60F2784B418}" type="presOf" srcId="{32F57AC1-33E6-4385-87AA-54CA417DA641}" destId="{6C530A79-90C4-49C8-A5F2-23392F853946}" srcOrd="0" destOrd="0" presId="urn:microsoft.com/office/officeart/2005/8/layout/hierarchy6"/>
    <dgm:cxn modelId="{0A9A73B4-8113-4C08-A673-9B556311F2C8}" type="presOf" srcId="{5FF24799-9D94-4C82-BD4D-140D4015CB2B}" destId="{ED59F7BD-492C-44FF-BA19-C9825A4FB025}" srcOrd="0" destOrd="0" presId="urn:microsoft.com/office/officeart/2005/8/layout/hierarchy6"/>
    <dgm:cxn modelId="{01C084E6-06BF-40DF-97F9-CF53110D2EFA}" type="presParOf" srcId="{28B760FA-B381-41EC-8B4D-492CAB381BC4}" destId="{3B16B6A1-0DAE-46FF-8BBD-EDBC7A332D6C}" srcOrd="0" destOrd="0" presId="urn:microsoft.com/office/officeart/2005/8/layout/hierarchy6"/>
    <dgm:cxn modelId="{5CDB1497-D513-4D10-B950-18D42EAB158F}" type="presParOf" srcId="{3B16B6A1-0DAE-46FF-8BBD-EDBC7A332D6C}" destId="{010D124E-7220-40C4-B1FE-D515AE2A5227}" srcOrd="0" destOrd="0" presId="urn:microsoft.com/office/officeart/2005/8/layout/hierarchy6"/>
    <dgm:cxn modelId="{8F8BA655-EFE8-4863-880B-3BA379315418}" type="presParOf" srcId="{010D124E-7220-40C4-B1FE-D515AE2A5227}" destId="{D546113F-0EE7-47CB-AF4A-7B882A2C2C6B}" srcOrd="0" destOrd="0" presId="urn:microsoft.com/office/officeart/2005/8/layout/hierarchy6"/>
    <dgm:cxn modelId="{B21BE62E-14F6-4CF1-8DDC-B5859CE0A4EA}" type="presParOf" srcId="{D546113F-0EE7-47CB-AF4A-7B882A2C2C6B}" destId="{6C530A79-90C4-49C8-A5F2-23392F853946}" srcOrd="0" destOrd="0" presId="urn:microsoft.com/office/officeart/2005/8/layout/hierarchy6"/>
    <dgm:cxn modelId="{7F9D77C6-80E0-4994-90A6-DCEEDD4E6B7F}" type="presParOf" srcId="{D546113F-0EE7-47CB-AF4A-7B882A2C2C6B}" destId="{2772B80C-9E71-4B49-AC7F-0A01A4A35F20}" srcOrd="1" destOrd="0" presId="urn:microsoft.com/office/officeart/2005/8/layout/hierarchy6"/>
    <dgm:cxn modelId="{461B31B1-AD4F-4229-B118-D72747EF84B5}" type="presParOf" srcId="{2772B80C-9E71-4B49-AC7F-0A01A4A35F20}" destId="{ED59F7BD-492C-44FF-BA19-C9825A4FB025}" srcOrd="0" destOrd="0" presId="urn:microsoft.com/office/officeart/2005/8/layout/hierarchy6"/>
    <dgm:cxn modelId="{13A91B3D-57B2-45AC-8E40-BB20F33717D9}" type="presParOf" srcId="{2772B80C-9E71-4B49-AC7F-0A01A4A35F20}" destId="{2ABC4822-9468-4C8D-8293-D830F99CDDCF}" srcOrd="1" destOrd="0" presId="urn:microsoft.com/office/officeart/2005/8/layout/hierarchy6"/>
    <dgm:cxn modelId="{8FC5327C-F02D-44C6-BD7B-7380B0EB0FED}" type="presParOf" srcId="{2ABC4822-9468-4C8D-8293-D830F99CDDCF}" destId="{DE5A9EAF-482B-4BF2-AF77-13EAE24C70B0}" srcOrd="0" destOrd="0" presId="urn:microsoft.com/office/officeart/2005/8/layout/hierarchy6"/>
    <dgm:cxn modelId="{430F814B-8DE4-4795-9548-2965ED57B751}" type="presParOf" srcId="{2ABC4822-9468-4C8D-8293-D830F99CDDCF}" destId="{E6D3E2E4-D9C8-4DBD-8AA1-1A3DCAEDCEC1}" srcOrd="1" destOrd="0" presId="urn:microsoft.com/office/officeart/2005/8/layout/hierarchy6"/>
    <dgm:cxn modelId="{6E2B05B6-85A7-4E1A-AE58-9130333FE35F}" type="presParOf" srcId="{2772B80C-9E71-4B49-AC7F-0A01A4A35F20}" destId="{F1E4FA91-E817-4642-B67C-69461E749193}" srcOrd="2" destOrd="0" presId="urn:microsoft.com/office/officeart/2005/8/layout/hierarchy6"/>
    <dgm:cxn modelId="{6D1D7F6D-C0F2-42B5-B30B-7EC8D4817E10}" type="presParOf" srcId="{2772B80C-9E71-4B49-AC7F-0A01A4A35F20}" destId="{D01F688C-1BDB-4060-8359-D2CF40A1BBF6}" srcOrd="3" destOrd="0" presId="urn:microsoft.com/office/officeart/2005/8/layout/hierarchy6"/>
    <dgm:cxn modelId="{A0A49D9B-72AF-49C2-A2CE-1B3635C8F209}" type="presParOf" srcId="{D01F688C-1BDB-4060-8359-D2CF40A1BBF6}" destId="{8282B123-79D2-4E0A-BF9E-E258F9155E15}" srcOrd="0" destOrd="0" presId="urn:microsoft.com/office/officeart/2005/8/layout/hierarchy6"/>
    <dgm:cxn modelId="{F33AE087-FF8E-4C59-BCFB-C663F0AB7133}" type="presParOf" srcId="{D01F688C-1BDB-4060-8359-D2CF40A1BBF6}" destId="{84B0F10B-70F7-485B-8E3F-1A5CF29D5F01}" srcOrd="1" destOrd="0" presId="urn:microsoft.com/office/officeart/2005/8/layout/hierarchy6"/>
    <dgm:cxn modelId="{4A281203-F95B-4B6E-B177-DD464986B5DA}" type="presParOf" srcId="{28B760FA-B381-41EC-8B4D-492CAB381BC4}" destId="{592E5AE0-C58C-4A99-8517-106CCCEE62B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5FDD50-92B6-484D-9F33-ECBEC3DBA967}" type="doc">
      <dgm:prSet loTypeId="urn:microsoft.com/office/officeart/2005/8/layout/hierarchy6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32F57AC1-33E6-4385-87AA-54CA417DA641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Stereoscopic Coding</a:t>
          </a:r>
          <a:endParaRPr lang="en-US" noProof="0" dirty="0"/>
        </a:p>
      </dgm:t>
    </dgm:pt>
    <dgm:pt modelId="{4CF32539-B159-4D5B-8813-0F2517A92619}" type="parTrans" cxnId="{5759436E-0925-4D61-A8DD-C88825E506BA}">
      <dgm:prSet/>
      <dgm:spPr/>
      <dgm:t>
        <a:bodyPr/>
        <a:lstStyle/>
        <a:p>
          <a:endParaRPr lang="pt-BR"/>
        </a:p>
      </dgm:t>
    </dgm:pt>
    <dgm:pt modelId="{1D3139AF-ED12-4B35-986A-3B8D78646C94}" type="sibTrans" cxnId="{5759436E-0925-4D61-A8DD-C88825E506BA}">
      <dgm:prSet/>
      <dgm:spPr/>
      <dgm:t>
        <a:bodyPr/>
        <a:lstStyle/>
        <a:p>
          <a:endParaRPr lang="pt-BR"/>
        </a:p>
      </dgm:t>
    </dgm:pt>
    <dgm:pt modelId="{AFD31390-6AC1-4FA3-BAED-940C68F6DC88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Compression</a:t>
          </a:r>
          <a:endParaRPr lang="en-US" noProof="0" dirty="0"/>
        </a:p>
      </dgm:t>
    </dgm:pt>
    <dgm:pt modelId="{5FF24799-9D94-4C82-BD4D-140D4015CB2B}" type="parTrans" cxnId="{4DB2AC0F-39E4-401D-8E5C-59CAB2B05FD6}">
      <dgm:prSet/>
      <dgm:spPr/>
      <dgm:t>
        <a:bodyPr/>
        <a:lstStyle/>
        <a:p>
          <a:endParaRPr lang="pt-BR"/>
        </a:p>
      </dgm:t>
    </dgm:pt>
    <dgm:pt modelId="{419E9FC1-BC4A-4460-8112-FCFA3CD98EFD}" type="sibTrans" cxnId="{4DB2AC0F-39E4-401D-8E5C-59CAB2B05FD6}">
      <dgm:prSet/>
      <dgm:spPr/>
      <dgm:t>
        <a:bodyPr/>
        <a:lstStyle/>
        <a:p>
          <a:endParaRPr lang="pt-BR"/>
        </a:p>
      </dgm:t>
    </dgm:pt>
    <dgm:pt modelId="{F9BF59C0-DF44-4744-B321-308C735D2948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Generic</a:t>
          </a:r>
          <a:endParaRPr lang="en-US" noProof="0" dirty="0"/>
        </a:p>
      </dgm:t>
    </dgm:pt>
    <dgm:pt modelId="{27D2D03C-6B7C-48CB-A639-65E257CC0E96}" type="parTrans" cxnId="{2C2A58B9-C1C1-4E99-8F9F-57F5352C17B3}">
      <dgm:prSet/>
      <dgm:spPr/>
      <dgm:t>
        <a:bodyPr/>
        <a:lstStyle/>
        <a:p>
          <a:endParaRPr lang="pt-BR"/>
        </a:p>
      </dgm:t>
    </dgm:pt>
    <dgm:pt modelId="{621FCEB5-3DC7-49FE-9793-8D4BC0648D86}" type="sibTrans" cxnId="{2C2A58B9-C1C1-4E99-8F9F-57F5352C17B3}">
      <dgm:prSet/>
      <dgm:spPr/>
      <dgm:t>
        <a:bodyPr/>
        <a:lstStyle/>
        <a:p>
          <a:endParaRPr lang="pt-BR"/>
        </a:p>
      </dgm:t>
    </dgm:pt>
    <dgm:pt modelId="{ED7F2F8B-596F-4ACC-88C7-425BD0C69125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Anaglyph Conversion</a:t>
          </a:r>
          <a:endParaRPr lang="en-US" noProof="0" dirty="0"/>
        </a:p>
      </dgm:t>
    </dgm:pt>
    <dgm:pt modelId="{CB4D62B7-20A0-42CA-B7A0-532513CCE3B9}" type="parTrans" cxnId="{B001E01C-AF69-4B79-A4F1-94C26395D088}">
      <dgm:prSet/>
      <dgm:spPr/>
      <dgm:t>
        <a:bodyPr/>
        <a:lstStyle/>
        <a:p>
          <a:endParaRPr lang="pt-BR"/>
        </a:p>
      </dgm:t>
    </dgm:pt>
    <dgm:pt modelId="{57829ED3-75E3-4323-A3BE-308A2C52FF80}" type="sibTrans" cxnId="{B001E01C-AF69-4B79-A4F1-94C26395D088}">
      <dgm:prSet/>
      <dgm:spPr/>
      <dgm:t>
        <a:bodyPr/>
        <a:lstStyle/>
        <a:p>
          <a:endParaRPr lang="pt-BR"/>
        </a:p>
      </dgm:t>
    </dgm:pt>
    <dgm:pt modelId="{28B760FA-B381-41EC-8B4D-492CAB381BC4}" type="pres">
      <dgm:prSet presAssocID="{8D5FDD50-92B6-484D-9F33-ECBEC3DBA9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B16B6A1-0DAE-46FF-8BBD-EDBC7A332D6C}" type="pres">
      <dgm:prSet presAssocID="{8D5FDD50-92B6-484D-9F33-ECBEC3DBA967}" presName="hierFlow" presStyleCnt="0"/>
      <dgm:spPr/>
    </dgm:pt>
    <dgm:pt modelId="{010D124E-7220-40C4-B1FE-D515AE2A5227}" type="pres">
      <dgm:prSet presAssocID="{8D5FDD50-92B6-484D-9F33-ECBEC3DBA9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46113F-0EE7-47CB-AF4A-7B882A2C2C6B}" type="pres">
      <dgm:prSet presAssocID="{32F57AC1-33E6-4385-87AA-54CA417DA641}" presName="Name14" presStyleCnt="0"/>
      <dgm:spPr/>
    </dgm:pt>
    <dgm:pt modelId="{6C530A79-90C4-49C8-A5F2-23392F853946}" type="pres">
      <dgm:prSet presAssocID="{32F57AC1-33E6-4385-87AA-54CA417DA6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72B80C-9E71-4B49-AC7F-0A01A4A35F20}" type="pres">
      <dgm:prSet presAssocID="{32F57AC1-33E6-4385-87AA-54CA417DA641}" presName="hierChild2" presStyleCnt="0"/>
      <dgm:spPr/>
    </dgm:pt>
    <dgm:pt modelId="{ED59F7BD-492C-44FF-BA19-C9825A4FB025}" type="pres">
      <dgm:prSet presAssocID="{5FF24799-9D94-4C82-BD4D-140D4015CB2B}" presName="Name19" presStyleLbl="parChTrans1D2" presStyleIdx="0" presStyleCnt="2"/>
      <dgm:spPr/>
      <dgm:t>
        <a:bodyPr/>
        <a:lstStyle/>
        <a:p>
          <a:endParaRPr lang="pt-BR"/>
        </a:p>
      </dgm:t>
    </dgm:pt>
    <dgm:pt modelId="{2ABC4822-9468-4C8D-8293-D830F99CDDCF}" type="pres">
      <dgm:prSet presAssocID="{AFD31390-6AC1-4FA3-BAED-940C68F6DC88}" presName="Name21" presStyleCnt="0"/>
      <dgm:spPr/>
    </dgm:pt>
    <dgm:pt modelId="{DE5A9EAF-482B-4BF2-AF77-13EAE24C70B0}" type="pres">
      <dgm:prSet presAssocID="{AFD31390-6AC1-4FA3-BAED-940C68F6DC88}" presName="level2Shape" presStyleLbl="node2" presStyleIdx="0" presStyleCnt="2" custLinFactNeighborX="-23282"/>
      <dgm:spPr/>
      <dgm:t>
        <a:bodyPr/>
        <a:lstStyle/>
        <a:p>
          <a:endParaRPr lang="pt-BR"/>
        </a:p>
      </dgm:t>
    </dgm:pt>
    <dgm:pt modelId="{E6D3E2E4-D9C8-4DBD-8AA1-1A3DCAEDCEC1}" type="pres">
      <dgm:prSet presAssocID="{AFD31390-6AC1-4FA3-BAED-940C68F6DC88}" presName="hierChild3" presStyleCnt="0"/>
      <dgm:spPr/>
    </dgm:pt>
    <dgm:pt modelId="{6B9BE3B4-6371-45FE-A71C-6E55CC800E74}" type="pres">
      <dgm:prSet presAssocID="{CB4D62B7-20A0-42CA-B7A0-532513CCE3B9}" presName="Name19" presStyleLbl="parChTrans1D3" presStyleIdx="0" presStyleCnt="1"/>
      <dgm:spPr/>
      <dgm:t>
        <a:bodyPr/>
        <a:lstStyle/>
        <a:p>
          <a:endParaRPr lang="pt-BR"/>
        </a:p>
      </dgm:t>
    </dgm:pt>
    <dgm:pt modelId="{DCBD9F83-8215-4B66-8225-0278EEE19396}" type="pres">
      <dgm:prSet presAssocID="{ED7F2F8B-596F-4ACC-88C7-425BD0C69125}" presName="Name21" presStyleCnt="0"/>
      <dgm:spPr/>
    </dgm:pt>
    <dgm:pt modelId="{382C07DB-DF31-4C35-A8A6-001339A6AF65}" type="pres">
      <dgm:prSet presAssocID="{ED7F2F8B-596F-4ACC-88C7-425BD0C69125}" presName="level2Shape" presStyleLbl="node3" presStyleIdx="0" presStyleCnt="1" custLinFactNeighborX="-23282"/>
      <dgm:spPr/>
      <dgm:t>
        <a:bodyPr/>
        <a:lstStyle/>
        <a:p>
          <a:endParaRPr lang="pt-BR"/>
        </a:p>
      </dgm:t>
    </dgm:pt>
    <dgm:pt modelId="{4E45FD3D-81E0-403A-A92D-56086A2E4919}" type="pres">
      <dgm:prSet presAssocID="{ED7F2F8B-596F-4ACC-88C7-425BD0C69125}" presName="hierChild3" presStyleCnt="0"/>
      <dgm:spPr/>
    </dgm:pt>
    <dgm:pt modelId="{F1E4FA91-E817-4642-B67C-69461E749193}" type="pres">
      <dgm:prSet presAssocID="{27D2D03C-6B7C-48CB-A639-65E257CC0E96}" presName="Name19" presStyleLbl="parChTrans1D2" presStyleIdx="1" presStyleCnt="2"/>
      <dgm:spPr/>
      <dgm:t>
        <a:bodyPr/>
        <a:lstStyle/>
        <a:p>
          <a:endParaRPr lang="pt-BR"/>
        </a:p>
      </dgm:t>
    </dgm:pt>
    <dgm:pt modelId="{D01F688C-1BDB-4060-8359-D2CF40A1BBF6}" type="pres">
      <dgm:prSet presAssocID="{F9BF59C0-DF44-4744-B321-308C735D2948}" presName="Name21" presStyleCnt="0"/>
      <dgm:spPr/>
    </dgm:pt>
    <dgm:pt modelId="{8282B123-79D2-4E0A-BF9E-E258F9155E15}" type="pres">
      <dgm:prSet presAssocID="{F9BF59C0-DF44-4744-B321-308C735D2948}" presName="level2Shape" presStyleLbl="node2" presStyleIdx="1" presStyleCnt="2" custLinFactNeighborX="20814"/>
      <dgm:spPr/>
      <dgm:t>
        <a:bodyPr/>
        <a:lstStyle/>
        <a:p>
          <a:endParaRPr lang="pt-BR"/>
        </a:p>
      </dgm:t>
    </dgm:pt>
    <dgm:pt modelId="{84B0F10B-70F7-485B-8E3F-1A5CF29D5F01}" type="pres">
      <dgm:prSet presAssocID="{F9BF59C0-DF44-4744-B321-308C735D2948}" presName="hierChild3" presStyleCnt="0"/>
      <dgm:spPr/>
    </dgm:pt>
    <dgm:pt modelId="{592E5AE0-C58C-4A99-8517-106CCCEE62B3}" type="pres">
      <dgm:prSet presAssocID="{8D5FDD50-92B6-484D-9F33-ECBEC3DBA967}" presName="bgShapesFlow" presStyleCnt="0"/>
      <dgm:spPr/>
    </dgm:pt>
  </dgm:ptLst>
  <dgm:cxnLst>
    <dgm:cxn modelId="{82F0E81E-DAC9-4792-85EB-6245521B3649}" type="presOf" srcId="{27D2D03C-6B7C-48CB-A639-65E257CC0E96}" destId="{F1E4FA91-E817-4642-B67C-69461E749193}" srcOrd="0" destOrd="0" presId="urn:microsoft.com/office/officeart/2005/8/layout/hierarchy6"/>
    <dgm:cxn modelId="{29E23185-68A7-4CD7-BD72-E8C7F32B9362}" type="presOf" srcId="{32F57AC1-33E6-4385-87AA-54CA417DA641}" destId="{6C530A79-90C4-49C8-A5F2-23392F853946}" srcOrd="0" destOrd="0" presId="urn:microsoft.com/office/officeart/2005/8/layout/hierarchy6"/>
    <dgm:cxn modelId="{D49DD3FD-FB88-4273-BE45-99886164EFF5}" type="presOf" srcId="{5FF24799-9D94-4C82-BD4D-140D4015CB2B}" destId="{ED59F7BD-492C-44FF-BA19-C9825A4FB025}" srcOrd="0" destOrd="0" presId="urn:microsoft.com/office/officeart/2005/8/layout/hierarchy6"/>
    <dgm:cxn modelId="{C222B294-DFEC-43CD-9CD2-DFCE7014AEED}" type="presOf" srcId="{AFD31390-6AC1-4FA3-BAED-940C68F6DC88}" destId="{DE5A9EAF-482B-4BF2-AF77-13EAE24C70B0}" srcOrd="0" destOrd="0" presId="urn:microsoft.com/office/officeart/2005/8/layout/hierarchy6"/>
    <dgm:cxn modelId="{A0896631-453E-46C3-BF2F-E0CEB3C0F1A8}" type="presOf" srcId="{8D5FDD50-92B6-484D-9F33-ECBEC3DBA967}" destId="{28B760FA-B381-41EC-8B4D-492CAB381BC4}" srcOrd="0" destOrd="0" presId="urn:microsoft.com/office/officeart/2005/8/layout/hierarchy6"/>
    <dgm:cxn modelId="{B62AFAAE-765F-47EE-BB3A-B4EB5DD06408}" type="presOf" srcId="{ED7F2F8B-596F-4ACC-88C7-425BD0C69125}" destId="{382C07DB-DF31-4C35-A8A6-001339A6AF65}" srcOrd="0" destOrd="0" presId="urn:microsoft.com/office/officeart/2005/8/layout/hierarchy6"/>
    <dgm:cxn modelId="{5759436E-0925-4D61-A8DD-C88825E506BA}" srcId="{8D5FDD50-92B6-484D-9F33-ECBEC3DBA967}" destId="{32F57AC1-33E6-4385-87AA-54CA417DA641}" srcOrd="0" destOrd="0" parTransId="{4CF32539-B159-4D5B-8813-0F2517A92619}" sibTransId="{1D3139AF-ED12-4B35-986A-3B8D78646C94}"/>
    <dgm:cxn modelId="{4DB2AC0F-39E4-401D-8E5C-59CAB2B05FD6}" srcId="{32F57AC1-33E6-4385-87AA-54CA417DA641}" destId="{AFD31390-6AC1-4FA3-BAED-940C68F6DC88}" srcOrd="0" destOrd="0" parTransId="{5FF24799-9D94-4C82-BD4D-140D4015CB2B}" sibTransId="{419E9FC1-BC4A-4460-8112-FCFA3CD98EFD}"/>
    <dgm:cxn modelId="{B001E01C-AF69-4B79-A4F1-94C26395D088}" srcId="{AFD31390-6AC1-4FA3-BAED-940C68F6DC88}" destId="{ED7F2F8B-596F-4ACC-88C7-425BD0C69125}" srcOrd="0" destOrd="0" parTransId="{CB4D62B7-20A0-42CA-B7A0-532513CCE3B9}" sibTransId="{57829ED3-75E3-4323-A3BE-308A2C52FF80}"/>
    <dgm:cxn modelId="{2BDA6A0B-82A3-4B95-A3BD-C5D5BE04091E}" type="presOf" srcId="{CB4D62B7-20A0-42CA-B7A0-532513CCE3B9}" destId="{6B9BE3B4-6371-45FE-A71C-6E55CC800E74}" srcOrd="0" destOrd="0" presId="urn:microsoft.com/office/officeart/2005/8/layout/hierarchy6"/>
    <dgm:cxn modelId="{A9B7DBE1-F0D4-49CD-ACBD-3D5A13FC1A15}" type="presOf" srcId="{F9BF59C0-DF44-4744-B321-308C735D2948}" destId="{8282B123-79D2-4E0A-BF9E-E258F9155E15}" srcOrd="0" destOrd="0" presId="urn:microsoft.com/office/officeart/2005/8/layout/hierarchy6"/>
    <dgm:cxn modelId="{2C2A58B9-C1C1-4E99-8F9F-57F5352C17B3}" srcId="{32F57AC1-33E6-4385-87AA-54CA417DA641}" destId="{F9BF59C0-DF44-4744-B321-308C735D2948}" srcOrd="1" destOrd="0" parTransId="{27D2D03C-6B7C-48CB-A639-65E257CC0E96}" sibTransId="{621FCEB5-3DC7-49FE-9793-8D4BC0648D86}"/>
    <dgm:cxn modelId="{5ACCDE25-1D79-43F9-BEF3-9542DE75E2CE}" type="presParOf" srcId="{28B760FA-B381-41EC-8B4D-492CAB381BC4}" destId="{3B16B6A1-0DAE-46FF-8BBD-EDBC7A332D6C}" srcOrd="0" destOrd="0" presId="urn:microsoft.com/office/officeart/2005/8/layout/hierarchy6"/>
    <dgm:cxn modelId="{F63A2F8E-A0B7-4E9D-A39B-F30CC6C13A2E}" type="presParOf" srcId="{3B16B6A1-0DAE-46FF-8BBD-EDBC7A332D6C}" destId="{010D124E-7220-40C4-B1FE-D515AE2A5227}" srcOrd="0" destOrd="0" presId="urn:microsoft.com/office/officeart/2005/8/layout/hierarchy6"/>
    <dgm:cxn modelId="{505E2277-115B-47C4-8CAF-17066A819CA0}" type="presParOf" srcId="{010D124E-7220-40C4-B1FE-D515AE2A5227}" destId="{D546113F-0EE7-47CB-AF4A-7B882A2C2C6B}" srcOrd="0" destOrd="0" presId="urn:microsoft.com/office/officeart/2005/8/layout/hierarchy6"/>
    <dgm:cxn modelId="{5CFC6B60-BB31-4AFD-A302-FEC40298530E}" type="presParOf" srcId="{D546113F-0EE7-47CB-AF4A-7B882A2C2C6B}" destId="{6C530A79-90C4-49C8-A5F2-23392F853946}" srcOrd="0" destOrd="0" presId="urn:microsoft.com/office/officeart/2005/8/layout/hierarchy6"/>
    <dgm:cxn modelId="{17ADEA41-F8CF-4C1E-9D3F-6F4CECE2D819}" type="presParOf" srcId="{D546113F-0EE7-47CB-AF4A-7B882A2C2C6B}" destId="{2772B80C-9E71-4B49-AC7F-0A01A4A35F20}" srcOrd="1" destOrd="0" presId="urn:microsoft.com/office/officeart/2005/8/layout/hierarchy6"/>
    <dgm:cxn modelId="{32C686D9-F027-4B6D-88B0-F496474A3E6B}" type="presParOf" srcId="{2772B80C-9E71-4B49-AC7F-0A01A4A35F20}" destId="{ED59F7BD-492C-44FF-BA19-C9825A4FB025}" srcOrd="0" destOrd="0" presId="urn:microsoft.com/office/officeart/2005/8/layout/hierarchy6"/>
    <dgm:cxn modelId="{3F73F009-43D1-4811-A1EA-D90912616FBB}" type="presParOf" srcId="{2772B80C-9E71-4B49-AC7F-0A01A4A35F20}" destId="{2ABC4822-9468-4C8D-8293-D830F99CDDCF}" srcOrd="1" destOrd="0" presId="urn:microsoft.com/office/officeart/2005/8/layout/hierarchy6"/>
    <dgm:cxn modelId="{ACAC83B8-63EB-44CC-B47F-A65B048FD11E}" type="presParOf" srcId="{2ABC4822-9468-4C8D-8293-D830F99CDDCF}" destId="{DE5A9EAF-482B-4BF2-AF77-13EAE24C70B0}" srcOrd="0" destOrd="0" presId="urn:microsoft.com/office/officeart/2005/8/layout/hierarchy6"/>
    <dgm:cxn modelId="{20735A3C-49ED-4431-8398-CB2641684F06}" type="presParOf" srcId="{2ABC4822-9468-4C8D-8293-D830F99CDDCF}" destId="{E6D3E2E4-D9C8-4DBD-8AA1-1A3DCAEDCEC1}" srcOrd="1" destOrd="0" presId="urn:microsoft.com/office/officeart/2005/8/layout/hierarchy6"/>
    <dgm:cxn modelId="{DB8255C2-5430-4389-AE99-7F20216547AD}" type="presParOf" srcId="{E6D3E2E4-D9C8-4DBD-8AA1-1A3DCAEDCEC1}" destId="{6B9BE3B4-6371-45FE-A71C-6E55CC800E74}" srcOrd="0" destOrd="0" presId="urn:microsoft.com/office/officeart/2005/8/layout/hierarchy6"/>
    <dgm:cxn modelId="{CB2C44D1-6358-4CA0-8775-B0CF07AC1A27}" type="presParOf" srcId="{E6D3E2E4-D9C8-4DBD-8AA1-1A3DCAEDCEC1}" destId="{DCBD9F83-8215-4B66-8225-0278EEE19396}" srcOrd="1" destOrd="0" presId="urn:microsoft.com/office/officeart/2005/8/layout/hierarchy6"/>
    <dgm:cxn modelId="{B29A596F-3A67-4F4F-ABC3-DAED1288D780}" type="presParOf" srcId="{DCBD9F83-8215-4B66-8225-0278EEE19396}" destId="{382C07DB-DF31-4C35-A8A6-001339A6AF65}" srcOrd="0" destOrd="0" presId="urn:microsoft.com/office/officeart/2005/8/layout/hierarchy6"/>
    <dgm:cxn modelId="{7D1DCF31-FE56-4A13-8813-DAF5BA9C165A}" type="presParOf" srcId="{DCBD9F83-8215-4B66-8225-0278EEE19396}" destId="{4E45FD3D-81E0-403A-A92D-56086A2E4919}" srcOrd="1" destOrd="0" presId="urn:microsoft.com/office/officeart/2005/8/layout/hierarchy6"/>
    <dgm:cxn modelId="{11259824-CF09-4D58-B8B7-1955DCFF1B91}" type="presParOf" srcId="{2772B80C-9E71-4B49-AC7F-0A01A4A35F20}" destId="{F1E4FA91-E817-4642-B67C-69461E749193}" srcOrd="2" destOrd="0" presId="urn:microsoft.com/office/officeart/2005/8/layout/hierarchy6"/>
    <dgm:cxn modelId="{F9B3B83F-D161-45A0-9B95-4049E5CBDB1D}" type="presParOf" srcId="{2772B80C-9E71-4B49-AC7F-0A01A4A35F20}" destId="{D01F688C-1BDB-4060-8359-D2CF40A1BBF6}" srcOrd="3" destOrd="0" presId="urn:microsoft.com/office/officeart/2005/8/layout/hierarchy6"/>
    <dgm:cxn modelId="{C143E36D-0A27-403A-9F67-5FF61DE0B935}" type="presParOf" srcId="{D01F688C-1BDB-4060-8359-D2CF40A1BBF6}" destId="{8282B123-79D2-4E0A-BF9E-E258F9155E15}" srcOrd="0" destOrd="0" presId="urn:microsoft.com/office/officeart/2005/8/layout/hierarchy6"/>
    <dgm:cxn modelId="{8655ED97-1501-45C8-9D33-E7CE7EAA512E}" type="presParOf" srcId="{D01F688C-1BDB-4060-8359-D2CF40A1BBF6}" destId="{84B0F10B-70F7-485B-8E3F-1A5CF29D5F01}" srcOrd="1" destOrd="0" presId="urn:microsoft.com/office/officeart/2005/8/layout/hierarchy6"/>
    <dgm:cxn modelId="{CC64B78E-BD7E-47F8-99D9-315966347234}" type="presParOf" srcId="{28B760FA-B381-41EC-8B4D-492CAB381BC4}" destId="{592E5AE0-C58C-4A99-8517-106CCCEE62B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5FDD50-92B6-484D-9F33-ECBEC3DBA967}" type="doc">
      <dgm:prSet loTypeId="urn:microsoft.com/office/officeart/2005/8/layout/hierarchy6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32F57AC1-33E6-4385-87AA-54CA417DA641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Stereoscopic Coding</a:t>
          </a:r>
          <a:endParaRPr lang="en-US" noProof="0" dirty="0"/>
        </a:p>
      </dgm:t>
    </dgm:pt>
    <dgm:pt modelId="{4CF32539-B159-4D5B-8813-0F2517A92619}" type="parTrans" cxnId="{5759436E-0925-4D61-A8DD-C88825E506BA}">
      <dgm:prSet/>
      <dgm:spPr/>
      <dgm:t>
        <a:bodyPr/>
        <a:lstStyle/>
        <a:p>
          <a:endParaRPr lang="pt-BR"/>
        </a:p>
      </dgm:t>
    </dgm:pt>
    <dgm:pt modelId="{1D3139AF-ED12-4B35-986A-3B8D78646C94}" type="sibTrans" cxnId="{5759436E-0925-4D61-A8DD-C88825E506BA}">
      <dgm:prSet/>
      <dgm:spPr/>
      <dgm:t>
        <a:bodyPr/>
        <a:lstStyle/>
        <a:p>
          <a:endParaRPr lang="pt-BR"/>
        </a:p>
      </dgm:t>
    </dgm:pt>
    <dgm:pt modelId="{AFD31390-6AC1-4FA3-BAED-940C68F6DC88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Compression</a:t>
          </a:r>
          <a:endParaRPr lang="en-US" noProof="0" dirty="0"/>
        </a:p>
      </dgm:t>
    </dgm:pt>
    <dgm:pt modelId="{5FF24799-9D94-4C82-BD4D-140D4015CB2B}" type="parTrans" cxnId="{4DB2AC0F-39E4-401D-8E5C-59CAB2B05FD6}">
      <dgm:prSet/>
      <dgm:spPr/>
      <dgm:t>
        <a:bodyPr/>
        <a:lstStyle/>
        <a:p>
          <a:endParaRPr lang="pt-BR"/>
        </a:p>
      </dgm:t>
    </dgm:pt>
    <dgm:pt modelId="{419E9FC1-BC4A-4460-8112-FCFA3CD98EFD}" type="sibTrans" cxnId="{4DB2AC0F-39E4-401D-8E5C-59CAB2B05FD6}">
      <dgm:prSet/>
      <dgm:spPr/>
      <dgm:t>
        <a:bodyPr/>
        <a:lstStyle/>
        <a:p>
          <a:endParaRPr lang="pt-BR"/>
        </a:p>
      </dgm:t>
    </dgm:pt>
    <dgm:pt modelId="{F9BF59C0-DF44-4744-B321-308C735D2948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Generic</a:t>
          </a:r>
          <a:endParaRPr lang="en-US" noProof="0" dirty="0"/>
        </a:p>
      </dgm:t>
    </dgm:pt>
    <dgm:pt modelId="{27D2D03C-6B7C-48CB-A639-65E257CC0E96}" type="parTrans" cxnId="{2C2A58B9-C1C1-4E99-8F9F-57F5352C17B3}">
      <dgm:prSet/>
      <dgm:spPr/>
      <dgm:t>
        <a:bodyPr/>
        <a:lstStyle/>
        <a:p>
          <a:endParaRPr lang="pt-BR"/>
        </a:p>
      </dgm:t>
    </dgm:pt>
    <dgm:pt modelId="{621FCEB5-3DC7-49FE-9793-8D4BC0648D86}" type="sibTrans" cxnId="{2C2A58B9-C1C1-4E99-8F9F-57F5352C17B3}">
      <dgm:prSet/>
      <dgm:spPr/>
      <dgm:t>
        <a:bodyPr/>
        <a:lstStyle/>
        <a:p>
          <a:endParaRPr lang="pt-BR"/>
        </a:p>
      </dgm:t>
    </dgm:pt>
    <dgm:pt modelId="{ED7F2F8B-596F-4ACC-88C7-425BD0C69125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Anaglyph Conversion</a:t>
          </a:r>
          <a:endParaRPr lang="en-US" noProof="0" dirty="0"/>
        </a:p>
      </dgm:t>
    </dgm:pt>
    <dgm:pt modelId="{CB4D62B7-20A0-42CA-B7A0-532513CCE3B9}" type="parTrans" cxnId="{B001E01C-AF69-4B79-A4F1-94C26395D088}">
      <dgm:prSet/>
      <dgm:spPr/>
      <dgm:t>
        <a:bodyPr/>
        <a:lstStyle/>
        <a:p>
          <a:endParaRPr lang="pt-BR"/>
        </a:p>
      </dgm:t>
    </dgm:pt>
    <dgm:pt modelId="{57829ED3-75E3-4323-A3BE-308A2C52FF80}" type="sibTrans" cxnId="{B001E01C-AF69-4B79-A4F1-94C26395D088}">
      <dgm:prSet/>
      <dgm:spPr/>
      <dgm:t>
        <a:bodyPr/>
        <a:lstStyle/>
        <a:p>
          <a:endParaRPr lang="pt-BR"/>
        </a:p>
      </dgm:t>
    </dgm:pt>
    <dgm:pt modelId="{28B760FA-B381-41EC-8B4D-492CAB381BC4}" type="pres">
      <dgm:prSet presAssocID="{8D5FDD50-92B6-484D-9F33-ECBEC3DBA9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B16B6A1-0DAE-46FF-8BBD-EDBC7A332D6C}" type="pres">
      <dgm:prSet presAssocID="{8D5FDD50-92B6-484D-9F33-ECBEC3DBA967}" presName="hierFlow" presStyleCnt="0"/>
      <dgm:spPr/>
    </dgm:pt>
    <dgm:pt modelId="{010D124E-7220-40C4-B1FE-D515AE2A5227}" type="pres">
      <dgm:prSet presAssocID="{8D5FDD50-92B6-484D-9F33-ECBEC3DBA9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46113F-0EE7-47CB-AF4A-7B882A2C2C6B}" type="pres">
      <dgm:prSet presAssocID="{32F57AC1-33E6-4385-87AA-54CA417DA641}" presName="Name14" presStyleCnt="0"/>
      <dgm:spPr/>
    </dgm:pt>
    <dgm:pt modelId="{6C530A79-90C4-49C8-A5F2-23392F853946}" type="pres">
      <dgm:prSet presAssocID="{32F57AC1-33E6-4385-87AA-54CA417DA6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72B80C-9E71-4B49-AC7F-0A01A4A35F20}" type="pres">
      <dgm:prSet presAssocID="{32F57AC1-33E6-4385-87AA-54CA417DA641}" presName="hierChild2" presStyleCnt="0"/>
      <dgm:spPr/>
    </dgm:pt>
    <dgm:pt modelId="{ED59F7BD-492C-44FF-BA19-C9825A4FB025}" type="pres">
      <dgm:prSet presAssocID="{5FF24799-9D94-4C82-BD4D-140D4015CB2B}" presName="Name19" presStyleLbl="parChTrans1D2" presStyleIdx="0" presStyleCnt="2"/>
      <dgm:spPr/>
      <dgm:t>
        <a:bodyPr/>
        <a:lstStyle/>
        <a:p>
          <a:endParaRPr lang="pt-BR"/>
        </a:p>
      </dgm:t>
    </dgm:pt>
    <dgm:pt modelId="{2ABC4822-9468-4C8D-8293-D830F99CDDCF}" type="pres">
      <dgm:prSet presAssocID="{AFD31390-6AC1-4FA3-BAED-940C68F6DC88}" presName="Name21" presStyleCnt="0"/>
      <dgm:spPr/>
    </dgm:pt>
    <dgm:pt modelId="{DE5A9EAF-482B-4BF2-AF77-13EAE24C70B0}" type="pres">
      <dgm:prSet presAssocID="{AFD31390-6AC1-4FA3-BAED-940C68F6DC88}" presName="level2Shape" presStyleLbl="node2" presStyleIdx="0" presStyleCnt="2" custLinFactNeighborX="-23282"/>
      <dgm:spPr/>
      <dgm:t>
        <a:bodyPr/>
        <a:lstStyle/>
        <a:p>
          <a:endParaRPr lang="pt-BR"/>
        </a:p>
      </dgm:t>
    </dgm:pt>
    <dgm:pt modelId="{E6D3E2E4-D9C8-4DBD-8AA1-1A3DCAEDCEC1}" type="pres">
      <dgm:prSet presAssocID="{AFD31390-6AC1-4FA3-BAED-940C68F6DC88}" presName="hierChild3" presStyleCnt="0"/>
      <dgm:spPr/>
    </dgm:pt>
    <dgm:pt modelId="{6B9BE3B4-6371-45FE-A71C-6E55CC800E74}" type="pres">
      <dgm:prSet presAssocID="{CB4D62B7-20A0-42CA-B7A0-532513CCE3B9}" presName="Name19" presStyleLbl="parChTrans1D3" presStyleIdx="0" presStyleCnt="1"/>
      <dgm:spPr/>
      <dgm:t>
        <a:bodyPr/>
        <a:lstStyle/>
        <a:p>
          <a:endParaRPr lang="pt-BR"/>
        </a:p>
      </dgm:t>
    </dgm:pt>
    <dgm:pt modelId="{DCBD9F83-8215-4B66-8225-0278EEE19396}" type="pres">
      <dgm:prSet presAssocID="{ED7F2F8B-596F-4ACC-88C7-425BD0C69125}" presName="Name21" presStyleCnt="0"/>
      <dgm:spPr/>
    </dgm:pt>
    <dgm:pt modelId="{382C07DB-DF31-4C35-A8A6-001339A6AF65}" type="pres">
      <dgm:prSet presAssocID="{ED7F2F8B-596F-4ACC-88C7-425BD0C69125}" presName="level2Shape" presStyleLbl="node3" presStyleIdx="0" presStyleCnt="1" custLinFactNeighborX="-23282"/>
      <dgm:spPr/>
      <dgm:t>
        <a:bodyPr/>
        <a:lstStyle/>
        <a:p>
          <a:endParaRPr lang="pt-BR"/>
        </a:p>
      </dgm:t>
    </dgm:pt>
    <dgm:pt modelId="{4E45FD3D-81E0-403A-A92D-56086A2E4919}" type="pres">
      <dgm:prSet presAssocID="{ED7F2F8B-596F-4ACC-88C7-425BD0C69125}" presName="hierChild3" presStyleCnt="0"/>
      <dgm:spPr/>
    </dgm:pt>
    <dgm:pt modelId="{F1E4FA91-E817-4642-B67C-69461E749193}" type="pres">
      <dgm:prSet presAssocID="{27D2D03C-6B7C-48CB-A639-65E257CC0E96}" presName="Name19" presStyleLbl="parChTrans1D2" presStyleIdx="1" presStyleCnt="2"/>
      <dgm:spPr/>
      <dgm:t>
        <a:bodyPr/>
        <a:lstStyle/>
        <a:p>
          <a:endParaRPr lang="pt-BR"/>
        </a:p>
      </dgm:t>
    </dgm:pt>
    <dgm:pt modelId="{D01F688C-1BDB-4060-8359-D2CF40A1BBF6}" type="pres">
      <dgm:prSet presAssocID="{F9BF59C0-DF44-4744-B321-308C735D2948}" presName="Name21" presStyleCnt="0"/>
      <dgm:spPr/>
    </dgm:pt>
    <dgm:pt modelId="{8282B123-79D2-4E0A-BF9E-E258F9155E15}" type="pres">
      <dgm:prSet presAssocID="{F9BF59C0-DF44-4744-B321-308C735D2948}" presName="level2Shape" presStyleLbl="node2" presStyleIdx="1" presStyleCnt="2" custLinFactNeighborX="20814"/>
      <dgm:spPr/>
      <dgm:t>
        <a:bodyPr/>
        <a:lstStyle/>
        <a:p>
          <a:endParaRPr lang="pt-BR"/>
        </a:p>
      </dgm:t>
    </dgm:pt>
    <dgm:pt modelId="{84B0F10B-70F7-485B-8E3F-1A5CF29D5F01}" type="pres">
      <dgm:prSet presAssocID="{F9BF59C0-DF44-4744-B321-308C735D2948}" presName="hierChild3" presStyleCnt="0"/>
      <dgm:spPr/>
    </dgm:pt>
    <dgm:pt modelId="{592E5AE0-C58C-4A99-8517-106CCCEE62B3}" type="pres">
      <dgm:prSet presAssocID="{8D5FDD50-92B6-484D-9F33-ECBEC3DBA967}" presName="bgShapesFlow" presStyleCnt="0"/>
      <dgm:spPr/>
    </dgm:pt>
  </dgm:ptLst>
  <dgm:cxnLst>
    <dgm:cxn modelId="{58E1AE74-9ECA-4DDA-A0AC-7BEA1C923BC1}" type="presOf" srcId="{32F57AC1-33E6-4385-87AA-54CA417DA641}" destId="{6C530A79-90C4-49C8-A5F2-23392F853946}" srcOrd="0" destOrd="0" presId="urn:microsoft.com/office/officeart/2005/8/layout/hierarchy6"/>
    <dgm:cxn modelId="{9FEC4FEE-F3D6-4337-8DEE-B6FBDFDB9B5A}" type="presOf" srcId="{ED7F2F8B-596F-4ACC-88C7-425BD0C69125}" destId="{382C07DB-DF31-4C35-A8A6-001339A6AF65}" srcOrd="0" destOrd="0" presId="urn:microsoft.com/office/officeart/2005/8/layout/hierarchy6"/>
    <dgm:cxn modelId="{85EA4010-92B4-41E7-A41F-4058D1E8806E}" type="presOf" srcId="{AFD31390-6AC1-4FA3-BAED-940C68F6DC88}" destId="{DE5A9EAF-482B-4BF2-AF77-13EAE24C70B0}" srcOrd="0" destOrd="0" presId="urn:microsoft.com/office/officeart/2005/8/layout/hierarchy6"/>
    <dgm:cxn modelId="{828006AE-823B-49D1-8E1A-D099C8F23F33}" type="presOf" srcId="{F9BF59C0-DF44-4744-B321-308C735D2948}" destId="{8282B123-79D2-4E0A-BF9E-E258F9155E15}" srcOrd="0" destOrd="0" presId="urn:microsoft.com/office/officeart/2005/8/layout/hierarchy6"/>
    <dgm:cxn modelId="{5759436E-0925-4D61-A8DD-C88825E506BA}" srcId="{8D5FDD50-92B6-484D-9F33-ECBEC3DBA967}" destId="{32F57AC1-33E6-4385-87AA-54CA417DA641}" srcOrd="0" destOrd="0" parTransId="{4CF32539-B159-4D5B-8813-0F2517A92619}" sibTransId="{1D3139AF-ED12-4B35-986A-3B8D78646C94}"/>
    <dgm:cxn modelId="{4DB2AC0F-39E4-401D-8E5C-59CAB2B05FD6}" srcId="{32F57AC1-33E6-4385-87AA-54CA417DA641}" destId="{AFD31390-6AC1-4FA3-BAED-940C68F6DC88}" srcOrd="0" destOrd="0" parTransId="{5FF24799-9D94-4C82-BD4D-140D4015CB2B}" sibTransId="{419E9FC1-BC4A-4460-8112-FCFA3CD98EFD}"/>
    <dgm:cxn modelId="{B001E01C-AF69-4B79-A4F1-94C26395D088}" srcId="{AFD31390-6AC1-4FA3-BAED-940C68F6DC88}" destId="{ED7F2F8B-596F-4ACC-88C7-425BD0C69125}" srcOrd="0" destOrd="0" parTransId="{CB4D62B7-20A0-42CA-B7A0-532513CCE3B9}" sibTransId="{57829ED3-75E3-4323-A3BE-308A2C52FF80}"/>
    <dgm:cxn modelId="{0E4E9B8C-D1B3-4785-8947-FA4247C40E2B}" type="presOf" srcId="{5FF24799-9D94-4C82-BD4D-140D4015CB2B}" destId="{ED59F7BD-492C-44FF-BA19-C9825A4FB025}" srcOrd="0" destOrd="0" presId="urn:microsoft.com/office/officeart/2005/8/layout/hierarchy6"/>
    <dgm:cxn modelId="{3026B0B9-9419-4869-AF17-E253EFD03ACB}" type="presOf" srcId="{CB4D62B7-20A0-42CA-B7A0-532513CCE3B9}" destId="{6B9BE3B4-6371-45FE-A71C-6E55CC800E74}" srcOrd="0" destOrd="0" presId="urn:microsoft.com/office/officeart/2005/8/layout/hierarchy6"/>
    <dgm:cxn modelId="{62328BA4-B619-46D7-AA2B-133BF56A981C}" type="presOf" srcId="{8D5FDD50-92B6-484D-9F33-ECBEC3DBA967}" destId="{28B760FA-B381-41EC-8B4D-492CAB381BC4}" srcOrd="0" destOrd="0" presId="urn:microsoft.com/office/officeart/2005/8/layout/hierarchy6"/>
    <dgm:cxn modelId="{BC842C9A-A6E9-4563-A1AD-51FD7CD5F82A}" type="presOf" srcId="{27D2D03C-6B7C-48CB-A639-65E257CC0E96}" destId="{F1E4FA91-E817-4642-B67C-69461E749193}" srcOrd="0" destOrd="0" presId="urn:microsoft.com/office/officeart/2005/8/layout/hierarchy6"/>
    <dgm:cxn modelId="{2C2A58B9-C1C1-4E99-8F9F-57F5352C17B3}" srcId="{32F57AC1-33E6-4385-87AA-54CA417DA641}" destId="{F9BF59C0-DF44-4744-B321-308C735D2948}" srcOrd="1" destOrd="0" parTransId="{27D2D03C-6B7C-48CB-A639-65E257CC0E96}" sibTransId="{621FCEB5-3DC7-49FE-9793-8D4BC0648D86}"/>
    <dgm:cxn modelId="{7730E6F8-C0AF-47BF-B958-6FEF55EDC17E}" type="presParOf" srcId="{28B760FA-B381-41EC-8B4D-492CAB381BC4}" destId="{3B16B6A1-0DAE-46FF-8BBD-EDBC7A332D6C}" srcOrd="0" destOrd="0" presId="urn:microsoft.com/office/officeart/2005/8/layout/hierarchy6"/>
    <dgm:cxn modelId="{A6D88FBD-3E01-4F5B-B0B8-CD555B44AC20}" type="presParOf" srcId="{3B16B6A1-0DAE-46FF-8BBD-EDBC7A332D6C}" destId="{010D124E-7220-40C4-B1FE-D515AE2A5227}" srcOrd="0" destOrd="0" presId="urn:microsoft.com/office/officeart/2005/8/layout/hierarchy6"/>
    <dgm:cxn modelId="{887139BB-A5D7-4CCF-BA12-626FC59E465B}" type="presParOf" srcId="{010D124E-7220-40C4-B1FE-D515AE2A5227}" destId="{D546113F-0EE7-47CB-AF4A-7B882A2C2C6B}" srcOrd="0" destOrd="0" presId="urn:microsoft.com/office/officeart/2005/8/layout/hierarchy6"/>
    <dgm:cxn modelId="{85A395EE-36A9-485E-851E-99C0AC9A5F6F}" type="presParOf" srcId="{D546113F-0EE7-47CB-AF4A-7B882A2C2C6B}" destId="{6C530A79-90C4-49C8-A5F2-23392F853946}" srcOrd="0" destOrd="0" presId="urn:microsoft.com/office/officeart/2005/8/layout/hierarchy6"/>
    <dgm:cxn modelId="{522E79CA-A6A2-4557-8F21-C9D7DAA061B7}" type="presParOf" srcId="{D546113F-0EE7-47CB-AF4A-7B882A2C2C6B}" destId="{2772B80C-9E71-4B49-AC7F-0A01A4A35F20}" srcOrd="1" destOrd="0" presId="urn:microsoft.com/office/officeart/2005/8/layout/hierarchy6"/>
    <dgm:cxn modelId="{8756A62E-4B32-4D18-8CD7-298E16B48C45}" type="presParOf" srcId="{2772B80C-9E71-4B49-AC7F-0A01A4A35F20}" destId="{ED59F7BD-492C-44FF-BA19-C9825A4FB025}" srcOrd="0" destOrd="0" presId="urn:microsoft.com/office/officeart/2005/8/layout/hierarchy6"/>
    <dgm:cxn modelId="{638B407C-F79D-4FAF-AD77-F11BCDE15098}" type="presParOf" srcId="{2772B80C-9E71-4B49-AC7F-0A01A4A35F20}" destId="{2ABC4822-9468-4C8D-8293-D830F99CDDCF}" srcOrd="1" destOrd="0" presId="urn:microsoft.com/office/officeart/2005/8/layout/hierarchy6"/>
    <dgm:cxn modelId="{A02122F9-817F-4D33-B0D8-76ACE7A68242}" type="presParOf" srcId="{2ABC4822-9468-4C8D-8293-D830F99CDDCF}" destId="{DE5A9EAF-482B-4BF2-AF77-13EAE24C70B0}" srcOrd="0" destOrd="0" presId="urn:microsoft.com/office/officeart/2005/8/layout/hierarchy6"/>
    <dgm:cxn modelId="{A9E83C3C-9CAF-4A21-8E7D-2889BF3E1A2E}" type="presParOf" srcId="{2ABC4822-9468-4C8D-8293-D830F99CDDCF}" destId="{E6D3E2E4-D9C8-4DBD-8AA1-1A3DCAEDCEC1}" srcOrd="1" destOrd="0" presId="urn:microsoft.com/office/officeart/2005/8/layout/hierarchy6"/>
    <dgm:cxn modelId="{A43398D7-7E39-4EBC-BFEB-CE4BE3DEA001}" type="presParOf" srcId="{E6D3E2E4-D9C8-4DBD-8AA1-1A3DCAEDCEC1}" destId="{6B9BE3B4-6371-45FE-A71C-6E55CC800E74}" srcOrd="0" destOrd="0" presId="urn:microsoft.com/office/officeart/2005/8/layout/hierarchy6"/>
    <dgm:cxn modelId="{9B6445FE-5EFD-40A9-90D5-6CB7D0C17717}" type="presParOf" srcId="{E6D3E2E4-D9C8-4DBD-8AA1-1A3DCAEDCEC1}" destId="{DCBD9F83-8215-4B66-8225-0278EEE19396}" srcOrd="1" destOrd="0" presId="urn:microsoft.com/office/officeart/2005/8/layout/hierarchy6"/>
    <dgm:cxn modelId="{8A8EF249-E3DB-4D32-B1CB-4872DFCCB08A}" type="presParOf" srcId="{DCBD9F83-8215-4B66-8225-0278EEE19396}" destId="{382C07DB-DF31-4C35-A8A6-001339A6AF65}" srcOrd="0" destOrd="0" presId="urn:microsoft.com/office/officeart/2005/8/layout/hierarchy6"/>
    <dgm:cxn modelId="{9B0642D2-7B05-45C3-A49A-8B07F7B6B1C7}" type="presParOf" srcId="{DCBD9F83-8215-4B66-8225-0278EEE19396}" destId="{4E45FD3D-81E0-403A-A92D-56086A2E4919}" srcOrd="1" destOrd="0" presId="urn:microsoft.com/office/officeart/2005/8/layout/hierarchy6"/>
    <dgm:cxn modelId="{AE353DF6-FBA0-4C94-B76A-A8EC8622859B}" type="presParOf" srcId="{2772B80C-9E71-4B49-AC7F-0A01A4A35F20}" destId="{F1E4FA91-E817-4642-B67C-69461E749193}" srcOrd="2" destOrd="0" presId="urn:microsoft.com/office/officeart/2005/8/layout/hierarchy6"/>
    <dgm:cxn modelId="{037A090F-35BE-43BE-9784-661712EFE3D3}" type="presParOf" srcId="{2772B80C-9E71-4B49-AC7F-0A01A4A35F20}" destId="{D01F688C-1BDB-4060-8359-D2CF40A1BBF6}" srcOrd="3" destOrd="0" presId="urn:microsoft.com/office/officeart/2005/8/layout/hierarchy6"/>
    <dgm:cxn modelId="{7298E62F-7934-4F5B-B669-CBB392F652D6}" type="presParOf" srcId="{D01F688C-1BDB-4060-8359-D2CF40A1BBF6}" destId="{8282B123-79D2-4E0A-BF9E-E258F9155E15}" srcOrd="0" destOrd="0" presId="urn:microsoft.com/office/officeart/2005/8/layout/hierarchy6"/>
    <dgm:cxn modelId="{DA873FBB-3433-4BBB-97E8-88FE47FEFFF7}" type="presParOf" srcId="{D01F688C-1BDB-4060-8359-D2CF40A1BBF6}" destId="{84B0F10B-70F7-485B-8E3F-1A5CF29D5F01}" srcOrd="1" destOrd="0" presId="urn:microsoft.com/office/officeart/2005/8/layout/hierarchy6"/>
    <dgm:cxn modelId="{4E776FEE-E0F3-4881-A796-2E9EAC05D4EF}" type="presParOf" srcId="{28B760FA-B381-41EC-8B4D-492CAB381BC4}" destId="{592E5AE0-C58C-4A99-8517-106CCCEE62B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5FDD50-92B6-484D-9F33-ECBEC3DBA967}" type="doc">
      <dgm:prSet loTypeId="urn:microsoft.com/office/officeart/2005/8/layout/hierarchy6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32F57AC1-33E6-4385-87AA-54CA417DA641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Stereoscopic Coding</a:t>
          </a:r>
          <a:endParaRPr lang="en-US" noProof="0" dirty="0"/>
        </a:p>
      </dgm:t>
    </dgm:pt>
    <dgm:pt modelId="{4CF32539-B159-4D5B-8813-0F2517A92619}" type="parTrans" cxnId="{5759436E-0925-4D61-A8DD-C88825E506BA}">
      <dgm:prSet/>
      <dgm:spPr/>
      <dgm:t>
        <a:bodyPr/>
        <a:lstStyle/>
        <a:p>
          <a:endParaRPr lang="pt-BR"/>
        </a:p>
      </dgm:t>
    </dgm:pt>
    <dgm:pt modelId="{1D3139AF-ED12-4B35-986A-3B8D78646C94}" type="sibTrans" cxnId="{5759436E-0925-4D61-A8DD-C88825E506BA}">
      <dgm:prSet/>
      <dgm:spPr/>
      <dgm:t>
        <a:bodyPr/>
        <a:lstStyle/>
        <a:p>
          <a:endParaRPr lang="pt-BR"/>
        </a:p>
      </dgm:t>
    </dgm:pt>
    <dgm:pt modelId="{AFD31390-6AC1-4FA3-BAED-940C68F6DC88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Compression</a:t>
          </a:r>
          <a:endParaRPr lang="en-US" noProof="0" dirty="0"/>
        </a:p>
      </dgm:t>
    </dgm:pt>
    <dgm:pt modelId="{5FF24799-9D94-4C82-BD4D-140D4015CB2B}" type="parTrans" cxnId="{4DB2AC0F-39E4-401D-8E5C-59CAB2B05FD6}">
      <dgm:prSet/>
      <dgm:spPr/>
      <dgm:t>
        <a:bodyPr/>
        <a:lstStyle/>
        <a:p>
          <a:endParaRPr lang="pt-BR"/>
        </a:p>
      </dgm:t>
    </dgm:pt>
    <dgm:pt modelId="{419E9FC1-BC4A-4460-8112-FCFA3CD98EFD}" type="sibTrans" cxnId="{4DB2AC0F-39E4-401D-8E5C-59CAB2B05FD6}">
      <dgm:prSet/>
      <dgm:spPr/>
      <dgm:t>
        <a:bodyPr/>
        <a:lstStyle/>
        <a:p>
          <a:endParaRPr lang="pt-BR"/>
        </a:p>
      </dgm:t>
    </dgm:pt>
    <dgm:pt modelId="{F9BF59C0-DF44-4744-B321-308C735D2948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Generic</a:t>
          </a:r>
          <a:endParaRPr lang="en-US" noProof="0" dirty="0"/>
        </a:p>
      </dgm:t>
    </dgm:pt>
    <dgm:pt modelId="{27D2D03C-6B7C-48CB-A639-65E257CC0E96}" type="parTrans" cxnId="{2C2A58B9-C1C1-4E99-8F9F-57F5352C17B3}">
      <dgm:prSet/>
      <dgm:spPr/>
      <dgm:t>
        <a:bodyPr/>
        <a:lstStyle/>
        <a:p>
          <a:endParaRPr lang="pt-BR"/>
        </a:p>
      </dgm:t>
    </dgm:pt>
    <dgm:pt modelId="{621FCEB5-3DC7-49FE-9793-8D4BC0648D86}" type="sibTrans" cxnId="{2C2A58B9-C1C1-4E99-8F9F-57F5352C17B3}">
      <dgm:prSet/>
      <dgm:spPr/>
      <dgm:t>
        <a:bodyPr/>
        <a:lstStyle/>
        <a:p>
          <a:endParaRPr lang="pt-BR"/>
        </a:p>
      </dgm:t>
    </dgm:pt>
    <dgm:pt modelId="{ED7F2F8B-596F-4ACC-88C7-425BD0C69125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Anaglyph Conversion</a:t>
          </a:r>
          <a:endParaRPr lang="en-US" noProof="0" dirty="0"/>
        </a:p>
      </dgm:t>
    </dgm:pt>
    <dgm:pt modelId="{CB4D62B7-20A0-42CA-B7A0-532513CCE3B9}" type="parTrans" cxnId="{B001E01C-AF69-4B79-A4F1-94C26395D088}">
      <dgm:prSet/>
      <dgm:spPr/>
      <dgm:t>
        <a:bodyPr/>
        <a:lstStyle/>
        <a:p>
          <a:endParaRPr lang="pt-BR"/>
        </a:p>
      </dgm:t>
    </dgm:pt>
    <dgm:pt modelId="{57829ED3-75E3-4323-A3BE-308A2C52FF80}" type="sibTrans" cxnId="{B001E01C-AF69-4B79-A4F1-94C26395D088}">
      <dgm:prSet/>
      <dgm:spPr/>
      <dgm:t>
        <a:bodyPr/>
        <a:lstStyle/>
        <a:p>
          <a:endParaRPr lang="pt-BR"/>
        </a:p>
      </dgm:t>
    </dgm:pt>
    <dgm:pt modelId="{28B760FA-B381-41EC-8B4D-492CAB381BC4}" type="pres">
      <dgm:prSet presAssocID="{8D5FDD50-92B6-484D-9F33-ECBEC3DBA9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B16B6A1-0DAE-46FF-8BBD-EDBC7A332D6C}" type="pres">
      <dgm:prSet presAssocID="{8D5FDD50-92B6-484D-9F33-ECBEC3DBA967}" presName="hierFlow" presStyleCnt="0"/>
      <dgm:spPr/>
    </dgm:pt>
    <dgm:pt modelId="{010D124E-7220-40C4-B1FE-D515AE2A5227}" type="pres">
      <dgm:prSet presAssocID="{8D5FDD50-92B6-484D-9F33-ECBEC3DBA9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46113F-0EE7-47CB-AF4A-7B882A2C2C6B}" type="pres">
      <dgm:prSet presAssocID="{32F57AC1-33E6-4385-87AA-54CA417DA641}" presName="Name14" presStyleCnt="0"/>
      <dgm:spPr/>
    </dgm:pt>
    <dgm:pt modelId="{6C530A79-90C4-49C8-A5F2-23392F853946}" type="pres">
      <dgm:prSet presAssocID="{32F57AC1-33E6-4385-87AA-54CA417DA6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72B80C-9E71-4B49-AC7F-0A01A4A35F20}" type="pres">
      <dgm:prSet presAssocID="{32F57AC1-33E6-4385-87AA-54CA417DA641}" presName="hierChild2" presStyleCnt="0"/>
      <dgm:spPr/>
    </dgm:pt>
    <dgm:pt modelId="{ED59F7BD-492C-44FF-BA19-C9825A4FB025}" type="pres">
      <dgm:prSet presAssocID="{5FF24799-9D94-4C82-BD4D-140D4015CB2B}" presName="Name19" presStyleLbl="parChTrans1D2" presStyleIdx="0" presStyleCnt="2"/>
      <dgm:spPr/>
      <dgm:t>
        <a:bodyPr/>
        <a:lstStyle/>
        <a:p>
          <a:endParaRPr lang="pt-BR"/>
        </a:p>
      </dgm:t>
    </dgm:pt>
    <dgm:pt modelId="{2ABC4822-9468-4C8D-8293-D830F99CDDCF}" type="pres">
      <dgm:prSet presAssocID="{AFD31390-6AC1-4FA3-BAED-940C68F6DC88}" presName="Name21" presStyleCnt="0"/>
      <dgm:spPr/>
    </dgm:pt>
    <dgm:pt modelId="{DE5A9EAF-482B-4BF2-AF77-13EAE24C70B0}" type="pres">
      <dgm:prSet presAssocID="{AFD31390-6AC1-4FA3-BAED-940C68F6DC88}" presName="level2Shape" presStyleLbl="node2" presStyleIdx="0" presStyleCnt="2" custLinFactNeighborX="-23282"/>
      <dgm:spPr/>
      <dgm:t>
        <a:bodyPr/>
        <a:lstStyle/>
        <a:p>
          <a:endParaRPr lang="pt-BR"/>
        </a:p>
      </dgm:t>
    </dgm:pt>
    <dgm:pt modelId="{E6D3E2E4-D9C8-4DBD-8AA1-1A3DCAEDCEC1}" type="pres">
      <dgm:prSet presAssocID="{AFD31390-6AC1-4FA3-BAED-940C68F6DC88}" presName="hierChild3" presStyleCnt="0"/>
      <dgm:spPr/>
    </dgm:pt>
    <dgm:pt modelId="{6B9BE3B4-6371-45FE-A71C-6E55CC800E74}" type="pres">
      <dgm:prSet presAssocID="{CB4D62B7-20A0-42CA-B7A0-532513CCE3B9}" presName="Name19" presStyleLbl="parChTrans1D3" presStyleIdx="0" presStyleCnt="1"/>
      <dgm:spPr/>
      <dgm:t>
        <a:bodyPr/>
        <a:lstStyle/>
        <a:p>
          <a:endParaRPr lang="pt-BR"/>
        </a:p>
      </dgm:t>
    </dgm:pt>
    <dgm:pt modelId="{DCBD9F83-8215-4B66-8225-0278EEE19396}" type="pres">
      <dgm:prSet presAssocID="{ED7F2F8B-596F-4ACC-88C7-425BD0C69125}" presName="Name21" presStyleCnt="0"/>
      <dgm:spPr/>
    </dgm:pt>
    <dgm:pt modelId="{382C07DB-DF31-4C35-A8A6-001339A6AF65}" type="pres">
      <dgm:prSet presAssocID="{ED7F2F8B-596F-4ACC-88C7-425BD0C69125}" presName="level2Shape" presStyleLbl="node3" presStyleIdx="0" presStyleCnt="1" custLinFactNeighborX="-23282"/>
      <dgm:spPr/>
      <dgm:t>
        <a:bodyPr/>
        <a:lstStyle/>
        <a:p>
          <a:endParaRPr lang="pt-BR"/>
        </a:p>
      </dgm:t>
    </dgm:pt>
    <dgm:pt modelId="{4E45FD3D-81E0-403A-A92D-56086A2E4919}" type="pres">
      <dgm:prSet presAssocID="{ED7F2F8B-596F-4ACC-88C7-425BD0C69125}" presName="hierChild3" presStyleCnt="0"/>
      <dgm:spPr/>
    </dgm:pt>
    <dgm:pt modelId="{F1E4FA91-E817-4642-B67C-69461E749193}" type="pres">
      <dgm:prSet presAssocID="{27D2D03C-6B7C-48CB-A639-65E257CC0E96}" presName="Name19" presStyleLbl="parChTrans1D2" presStyleIdx="1" presStyleCnt="2"/>
      <dgm:spPr/>
      <dgm:t>
        <a:bodyPr/>
        <a:lstStyle/>
        <a:p>
          <a:endParaRPr lang="pt-BR"/>
        </a:p>
      </dgm:t>
    </dgm:pt>
    <dgm:pt modelId="{D01F688C-1BDB-4060-8359-D2CF40A1BBF6}" type="pres">
      <dgm:prSet presAssocID="{F9BF59C0-DF44-4744-B321-308C735D2948}" presName="Name21" presStyleCnt="0"/>
      <dgm:spPr/>
    </dgm:pt>
    <dgm:pt modelId="{8282B123-79D2-4E0A-BF9E-E258F9155E15}" type="pres">
      <dgm:prSet presAssocID="{F9BF59C0-DF44-4744-B321-308C735D2948}" presName="level2Shape" presStyleLbl="node2" presStyleIdx="1" presStyleCnt="2" custLinFactNeighborX="20814"/>
      <dgm:spPr/>
      <dgm:t>
        <a:bodyPr/>
        <a:lstStyle/>
        <a:p>
          <a:endParaRPr lang="pt-BR"/>
        </a:p>
      </dgm:t>
    </dgm:pt>
    <dgm:pt modelId="{84B0F10B-70F7-485B-8E3F-1A5CF29D5F01}" type="pres">
      <dgm:prSet presAssocID="{F9BF59C0-DF44-4744-B321-308C735D2948}" presName="hierChild3" presStyleCnt="0"/>
      <dgm:spPr/>
    </dgm:pt>
    <dgm:pt modelId="{592E5AE0-C58C-4A99-8517-106CCCEE62B3}" type="pres">
      <dgm:prSet presAssocID="{8D5FDD50-92B6-484D-9F33-ECBEC3DBA967}" presName="bgShapesFlow" presStyleCnt="0"/>
      <dgm:spPr/>
    </dgm:pt>
  </dgm:ptLst>
  <dgm:cxnLst>
    <dgm:cxn modelId="{4DB2AC0F-39E4-401D-8E5C-59CAB2B05FD6}" srcId="{32F57AC1-33E6-4385-87AA-54CA417DA641}" destId="{AFD31390-6AC1-4FA3-BAED-940C68F6DC88}" srcOrd="0" destOrd="0" parTransId="{5FF24799-9D94-4C82-BD4D-140D4015CB2B}" sibTransId="{419E9FC1-BC4A-4460-8112-FCFA3CD98EFD}"/>
    <dgm:cxn modelId="{38FA2057-D5B7-4EA5-B19D-B2D5C65D90D6}" type="presOf" srcId="{27D2D03C-6B7C-48CB-A639-65E257CC0E96}" destId="{F1E4FA91-E817-4642-B67C-69461E749193}" srcOrd="0" destOrd="0" presId="urn:microsoft.com/office/officeart/2005/8/layout/hierarchy6"/>
    <dgm:cxn modelId="{5759436E-0925-4D61-A8DD-C88825E506BA}" srcId="{8D5FDD50-92B6-484D-9F33-ECBEC3DBA967}" destId="{32F57AC1-33E6-4385-87AA-54CA417DA641}" srcOrd="0" destOrd="0" parTransId="{4CF32539-B159-4D5B-8813-0F2517A92619}" sibTransId="{1D3139AF-ED12-4B35-986A-3B8D78646C94}"/>
    <dgm:cxn modelId="{29C965D7-810F-4E4A-8F78-ACE73CE7859B}" type="presOf" srcId="{F9BF59C0-DF44-4744-B321-308C735D2948}" destId="{8282B123-79D2-4E0A-BF9E-E258F9155E15}" srcOrd="0" destOrd="0" presId="urn:microsoft.com/office/officeart/2005/8/layout/hierarchy6"/>
    <dgm:cxn modelId="{B001E01C-AF69-4B79-A4F1-94C26395D088}" srcId="{AFD31390-6AC1-4FA3-BAED-940C68F6DC88}" destId="{ED7F2F8B-596F-4ACC-88C7-425BD0C69125}" srcOrd="0" destOrd="0" parTransId="{CB4D62B7-20A0-42CA-B7A0-532513CCE3B9}" sibTransId="{57829ED3-75E3-4323-A3BE-308A2C52FF80}"/>
    <dgm:cxn modelId="{BC7C02D1-0FE7-4D59-A7A9-4A6C0CE62957}" type="presOf" srcId="{AFD31390-6AC1-4FA3-BAED-940C68F6DC88}" destId="{DE5A9EAF-482B-4BF2-AF77-13EAE24C70B0}" srcOrd="0" destOrd="0" presId="urn:microsoft.com/office/officeart/2005/8/layout/hierarchy6"/>
    <dgm:cxn modelId="{AB99C9CC-D2A8-4EBA-A99E-78AD977634D5}" type="presOf" srcId="{32F57AC1-33E6-4385-87AA-54CA417DA641}" destId="{6C530A79-90C4-49C8-A5F2-23392F853946}" srcOrd="0" destOrd="0" presId="urn:microsoft.com/office/officeart/2005/8/layout/hierarchy6"/>
    <dgm:cxn modelId="{4FA01C49-3583-4E6B-A51C-E0F5BFFCD85F}" type="presOf" srcId="{5FF24799-9D94-4C82-BD4D-140D4015CB2B}" destId="{ED59F7BD-492C-44FF-BA19-C9825A4FB025}" srcOrd="0" destOrd="0" presId="urn:microsoft.com/office/officeart/2005/8/layout/hierarchy6"/>
    <dgm:cxn modelId="{2C2A58B9-C1C1-4E99-8F9F-57F5352C17B3}" srcId="{32F57AC1-33E6-4385-87AA-54CA417DA641}" destId="{F9BF59C0-DF44-4744-B321-308C735D2948}" srcOrd="1" destOrd="0" parTransId="{27D2D03C-6B7C-48CB-A639-65E257CC0E96}" sibTransId="{621FCEB5-3DC7-49FE-9793-8D4BC0648D86}"/>
    <dgm:cxn modelId="{4CA00E5D-1EBF-4828-8766-20AFCDA02601}" type="presOf" srcId="{ED7F2F8B-596F-4ACC-88C7-425BD0C69125}" destId="{382C07DB-DF31-4C35-A8A6-001339A6AF65}" srcOrd="0" destOrd="0" presId="urn:microsoft.com/office/officeart/2005/8/layout/hierarchy6"/>
    <dgm:cxn modelId="{C9E88F0C-E962-465E-93FD-F2A3D853755C}" type="presOf" srcId="{8D5FDD50-92B6-484D-9F33-ECBEC3DBA967}" destId="{28B760FA-B381-41EC-8B4D-492CAB381BC4}" srcOrd="0" destOrd="0" presId="urn:microsoft.com/office/officeart/2005/8/layout/hierarchy6"/>
    <dgm:cxn modelId="{99AE3A12-1D41-416C-B4D8-A2E3AAC38EB9}" type="presOf" srcId="{CB4D62B7-20A0-42CA-B7A0-532513CCE3B9}" destId="{6B9BE3B4-6371-45FE-A71C-6E55CC800E74}" srcOrd="0" destOrd="0" presId="urn:microsoft.com/office/officeart/2005/8/layout/hierarchy6"/>
    <dgm:cxn modelId="{E89A7F4F-07B4-47DD-8CC7-C7FA03448336}" type="presParOf" srcId="{28B760FA-B381-41EC-8B4D-492CAB381BC4}" destId="{3B16B6A1-0DAE-46FF-8BBD-EDBC7A332D6C}" srcOrd="0" destOrd="0" presId="urn:microsoft.com/office/officeart/2005/8/layout/hierarchy6"/>
    <dgm:cxn modelId="{A6663658-0DAF-4852-A350-334F1B8A8844}" type="presParOf" srcId="{3B16B6A1-0DAE-46FF-8BBD-EDBC7A332D6C}" destId="{010D124E-7220-40C4-B1FE-D515AE2A5227}" srcOrd="0" destOrd="0" presId="urn:microsoft.com/office/officeart/2005/8/layout/hierarchy6"/>
    <dgm:cxn modelId="{9A0BDC47-1AB9-4C71-9B72-57BE8CD1BD68}" type="presParOf" srcId="{010D124E-7220-40C4-B1FE-D515AE2A5227}" destId="{D546113F-0EE7-47CB-AF4A-7B882A2C2C6B}" srcOrd="0" destOrd="0" presId="urn:microsoft.com/office/officeart/2005/8/layout/hierarchy6"/>
    <dgm:cxn modelId="{B6C3ED0E-5C6D-4DB3-90FD-8B63BE1673CB}" type="presParOf" srcId="{D546113F-0EE7-47CB-AF4A-7B882A2C2C6B}" destId="{6C530A79-90C4-49C8-A5F2-23392F853946}" srcOrd="0" destOrd="0" presId="urn:microsoft.com/office/officeart/2005/8/layout/hierarchy6"/>
    <dgm:cxn modelId="{FE17A88A-6D4E-44ED-987A-797196F4B65F}" type="presParOf" srcId="{D546113F-0EE7-47CB-AF4A-7B882A2C2C6B}" destId="{2772B80C-9E71-4B49-AC7F-0A01A4A35F20}" srcOrd="1" destOrd="0" presId="urn:microsoft.com/office/officeart/2005/8/layout/hierarchy6"/>
    <dgm:cxn modelId="{EBE2DC41-DC7A-4441-AD67-C795D610FC96}" type="presParOf" srcId="{2772B80C-9E71-4B49-AC7F-0A01A4A35F20}" destId="{ED59F7BD-492C-44FF-BA19-C9825A4FB025}" srcOrd="0" destOrd="0" presId="urn:microsoft.com/office/officeart/2005/8/layout/hierarchy6"/>
    <dgm:cxn modelId="{CDFD21B8-5C99-4553-9E2D-BC514128C93B}" type="presParOf" srcId="{2772B80C-9E71-4B49-AC7F-0A01A4A35F20}" destId="{2ABC4822-9468-4C8D-8293-D830F99CDDCF}" srcOrd="1" destOrd="0" presId="urn:microsoft.com/office/officeart/2005/8/layout/hierarchy6"/>
    <dgm:cxn modelId="{D6C0FC93-45B9-44B5-AA14-60E1F2A39D21}" type="presParOf" srcId="{2ABC4822-9468-4C8D-8293-D830F99CDDCF}" destId="{DE5A9EAF-482B-4BF2-AF77-13EAE24C70B0}" srcOrd="0" destOrd="0" presId="urn:microsoft.com/office/officeart/2005/8/layout/hierarchy6"/>
    <dgm:cxn modelId="{78644B26-48AC-4156-9F81-947D8D42A961}" type="presParOf" srcId="{2ABC4822-9468-4C8D-8293-D830F99CDDCF}" destId="{E6D3E2E4-D9C8-4DBD-8AA1-1A3DCAEDCEC1}" srcOrd="1" destOrd="0" presId="urn:microsoft.com/office/officeart/2005/8/layout/hierarchy6"/>
    <dgm:cxn modelId="{C760BB4E-D476-41F4-B090-C48364BD38AD}" type="presParOf" srcId="{E6D3E2E4-D9C8-4DBD-8AA1-1A3DCAEDCEC1}" destId="{6B9BE3B4-6371-45FE-A71C-6E55CC800E74}" srcOrd="0" destOrd="0" presId="urn:microsoft.com/office/officeart/2005/8/layout/hierarchy6"/>
    <dgm:cxn modelId="{604707CE-1ADD-4085-94C7-51C357EA1C46}" type="presParOf" srcId="{E6D3E2E4-D9C8-4DBD-8AA1-1A3DCAEDCEC1}" destId="{DCBD9F83-8215-4B66-8225-0278EEE19396}" srcOrd="1" destOrd="0" presId="urn:microsoft.com/office/officeart/2005/8/layout/hierarchy6"/>
    <dgm:cxn modelId="{A8AFCAC7-44D8-4EEA-A988-3C266F98EA98}" type="presParOf" srcId="{DCBD9F83-8215-4B66-8225-0278EEE19396}" destId="{382C07DB-DF31-4C35-A8A6-001339A6AF65}" srcOrd="0" destOrd="0" presId="urn:microsoft.com/office/officeart/2005/8/layout/hierarchy6"/>
    <dgm:cxn modelId="{1FCB466B-7704-445D-8EC2-11FF4AA23623}" type="presParOf" srcId="{DCBD9F83-8215-4B66-8225-0278EEE19396}" destId="{4E45FD3D-81E0-403A-A92D-56086A2E4919}" srcOrd="1" destOrd="0" presId="urn:microsoft.com/office/officeart/2005/8/layout/hierarchy6"/>
    <dgm:cxn modelId="{4440FAC9-096C-4C58-A49A-E8E3795A3444}" type="presParOf" srcId="{2772B80C-9E71-4B49-AC7F-0A01A4A35F20}" destId="{F1E4FA91-E817-4642-B67C-69461E749193}" srcOrd="2" destOrd="0" presId="urn:microsoft.com/office/officeart/2005/8/layout/hierarchy6"/>
    <dgm:cxn modelId="{C1133B59-94F2-4B66-9DEC-63B3776DAB73}" type="presParOf" srcId="{2772B80C-9E71-4B49-AC7F-0A01A4A35F20}" destId="{D01F688C-1BDB-4060-8359-D2CF40A1BBF6}" srcOrd="3" destOrd="0" presId="urn:microsoft.com/office/officeart/2005/8/layout/hierarchy6"/>
    <dgm:cxn modelId="{D5F766A3-E4EC-41A6-9114-0554AAF77F43}" type="presParOf" srcId="{D01F688C-1BDB-4060-8359-D2CF40A1BBF6}" destId="{8282B123-79D2-4E0A-BF9E-E258F9155E15}" srcOrd="0" destOrd="0" presId="urn:microsoft.com/office/officeart/2005/8/layout/hierarchy6"/>
    <dgm:cxn modelId="{1D644410-4D26-470E-95EA-B54EA92E5C0B}" type="presParOf" srcId="{D01F688C-1BDB-4060-8359-D2CF40A1BBF6}" destId="{84B0F10B-70F7-485B-8E3F-1A5CF29D5F01}" srcOrd="1" destOrd="0" presId="urn:microsoft.com/office/officeart/2005/8/layout/hierarchy6"/>
    <dgm:cxn modelId="{9538F872-3A73-4B84-B019-E879F6604A05}" type="presParOf" srcId="{28B760FA-B381-41EC-8B4D-492CAB381BC4}" destId="{592E5AE0-C58C-4A99-8517-106CCCEE62B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0F83C2-2489-4726-9F9E-35A74BCAC31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A32FD129-6951-4DA3-AA90-F3C05BC06034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Stereo Pair</a:t>
          </a:r>
          <a:endParaRPr lang="en-US" noProof="0" dirty="0"/>
        </a:p>
      </dgm:t>
    </dgm:pt>
    <dgm:pt modelId="{16209A0E-84FC-46DC-AE6A-BE9F605141B0}" type="parTrans" cxnId="{24AE312D-8A46-41B5-B693-7A4D682E63A1}">
      <dgm:prSet/>
      <dgm:spPr/>
      <dgm:t>
        <a:bodyPr/>
        <a:lstStyle/>
        <a:p>
          <a:endParaRPr lang="pt-BR"/>
        </a:p>
      </dgm:t>
    </dgm:pt>
    <dgm:pt modelId="{A454572B-D4CD-4F98-9279-7773859EB7DF}" type="sibTrans" cxnId="{24AE312D-8A46-41B5-B693-7A4D682E63A1}">
      <dgm:prSet/>
      <dgm:spPr/>
      <dgm:t>
        <a:bodyPr/>
        <a:lstStyle/>
        <a:p>
          <a:endParaRPr lang="pt-BR"/>
        </a:p>
      </dgm:t>
    </dgm:pt>
    <dgm:pt modelId="{00F27E76-D053-4838-B0FC-ECD625A2F185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Splitting</a:t>
          </a:r>
          <a:endParaRPr lang="en-US" noProof="0" dirty="0"/>
        </a:p>
      </dgm:t>
    </dgm:pt>
    <dgm:pt modelId="{487E4310-5651-4700-A39E-2AEC0EA9F67D}" type="parTrans" cxnId="{C38329A7-A1A2-4DCF-B825-6A994C25B4D0}">
      <dgm:prSet/>
      <dgm:spPr/>
      <dgm:t>
        <a:bodyPr/>
        <a:lstStyle/>
        <a:p>
          <a:endParaRPr lang="pt-BR"/>
        </a:p>
      </dgm:t>
    </dgm:pt>
    <dgm:pt modelId="{9F343612-9E05-4E74-9BB0-0F127CCEA8D2}" type="sibTrans" cxnId="{C38329A7-A1A2-4DCF-B825-6A994C25B4D0}">
      <dgm:prSet/>
      <dgm:spPr/>
      <dgm:t>
        <a:bodyPr/>
        <a:lstStyle/>
        <a:p>
          <a:endParaRPr lang="pt-BR"/>
        </a:p>
      </dgm:t>
    </dgm:pt>
    <dgm:pt modelId="{120B4DC1-BE43-44CA-BAC8-D47AFD74228A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Glasses</a:t>
          </a:r>
          <a:endParaRPr lang="en-US" noProof="0" dirty="0"/>
        </a:p>
      </dgm:t>
    </dgm:pt>
    <dgm:pt modelId="{7F290ED6-4613-4839-8B5C-6BBBC2E74564}" type="parTrans" cxnId="{E676DA69-5D24-4E9F-A733-E98B100DF40E}">
      <dgm:prSet/>
      <dgm:spPr/>
      <dgm:t>
        <a:bodyPr/>
        <a:lstStyle/>
        <a:p>
          <a:endParaRPr lang="pt-BR"/>
        </a:p>
      </dgm:t>
    </dgm:pt>
    <dgm:pt modelId="{E30ADA23-9AE4-4A79-92C7-7CFE72E8B3D0}" type="sibTrans" cxnId="{E676DA69-5D24-4E9F-A733-E98B100DF40E}">
      <dgm:prSet/>
      <dgm:spPr/>
      <dgm:t>
        <a:bodyPr/>
        <a:lstStyle/>
        <a:p>
          <a:endParaRPr lang="pt-BR"/>
        </a:p>
      </dgm:t>
    </dgm:pt>
    <dgm:pt modelId="{074180C9-AA60-4E57-A9E5-27EE30923DF8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Glasses Free</a:t>
          </a:r>
          <a:endParaRPr lang="en-US" noProof="0" dirty="0"/>
        </a:p>
      </dgm:t>
    </dgm:pt>
    <dgm:pt modelId="{D9DA6E55-9A37-4AE6-AA38-4292EDC51FBE}" type="parTrans" cxnId="{1712698E-0FA3-4A45-85C7-909D09CB1621}">
      <dgm:prSet/>
      <dgm:spPr/>
      <dgm:t>
        <a:bodyPr/>
        <a:lstStyle/>
        <a:p>
          <a:endParaRPr lang="pt-BR"/>
        </a:p>
      </dgm:t>
    </dgm:pt>
    <dgm:pt modelId="{F18C376F-9DFA-471C-AE57-168BA656B570}" type="sibTrans" cxnId="{1712698E-0FA3-4A45-85C7-909D09CB1621}">
      <dgm:prSet/>
      <dgm:spPr/>
      <dgm:t>
        <a:bodyPr/>
        <a:lstStyle/>
        <a:p>
          <a:endParaRPr lang="pt-BR"/>
        </a:p>
      </dgm:t>
    </dgm:pt>
    <dgm:pt modelId="{3A52C428-20B3-4453-BFAF-58617BB8395D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Anaglyph</a:t>
          </a:r>
          <a:endParaRPr lang="en-US" noProof="0" dirty="0"/>
        </a:p>
      </dgm:t>
    </dgm:pt>
    <dgm:pt modelId="{08AE8121-44A9-49E7-BB6A-8CDCF1FE8595}" type="parTrans" cxnId="{98ED4D4E-A5C6-43DD-A367-647B5A6958A7}">
      <dgm:prSet/>
      <dgm:spPr/>
      <dgm:t>
        <a:bodyPr/>
        <a:lstStyle/>
        <a:p>
          <a:endParaRPr lang="pt-BR"/>
        </a:p>
      </dgm:t>
    </dgm:pt>
    <dgm:pt modelId="{C598FDE5-7F6A-4E58-B919-2135218176CC}" type="sibTrans" cxnId="{98ED4D4E-A5C6-43DD-A367-647B5A6958A7}">
      <dgm:prSet/>
      <dgm:spPr/>
      <dgm:t>
        <a:bodyPr/>
        <a:lstStyle/>
        <a:p>
          <a:endParaRPr lang="pt-BR"/>
        </a:p>
      </dgm:t>
    </dgm:pt>
    <dgm:pt modelId="{5B9CD8AB-CA1C-4C3C-B5D8-A1890CEB0195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Autostereoscopic</a:t>
          </a:r>
          <a:endParaRPr lang="en-US" noProof="0" dirty="0"/>
        </a:p>
      </dgm:t>
    </dgm:pt>
    <dgm:pt modelId="{075AE697-E1A9-4658-8586-5D55C7F7D836}" type="parTrans" cxnId="{D6520D39-3530-469E-AD59-70CDE683966F}">
      <dgm:prSet/>
      <dgm:spPr/>
      <dgm:t>
        <a:bodyPr/>
        <a:lstStyle/>
        <a:p>
          <a:endParaRPr lang="pt-BR"/>
        </a:p>
      </dgm:t>
    </dgm:pt>
    <dgm:pt modelId="{2B0D433A-76F3-4840-AF85-E0766D3DB483}" type="sibTrans" cxnId="{D6520D39-3530-469E-AD59-70CDE683966F}">
      <dgm:prSet/>
      <dgm:spPr/>
      <dgm:t>
        <a:bodyPr/>
        <a:lstStyle/>
        <a:p>
          <a:endParaRPr lang="pt-BR"/>
        </a:p>
      </dgm:t>
    </dgm:pt>
    <dgm:pt modelId="{25A57A78-3369-4BCF-815C-0B22E2608E08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Polarized Light</a:t>
          </a:r>
          <a:endParaRPr lang="en-US" noProof="0" dirty="0"/>
        </a:p>
      </dgm:t>
    </dgm:pt>
    <dgm:pt modelId="{3AB2A8B7-4546-4A7A-A8B3-C4FA1503D461}" type="parTrans" cxnId="{E8872583-9D28-480D-A3C2-F6DD3C4FF01C}">
      <dgm:prSet/>
      <dgm:spPr/>
      <dgm:t>
        <a:bodyPr/>
        <a:lstStyle/>
        <a:p>
          <a:endParaRPr lang="pt-BR"/>
        </a:p>
      </dgm:t>
    </dgm:pt>
    <dgm:pt modelId="{75904914-73D2-4745-A06F-4DEA7EF03D53}" type="sibTrans" cxnId="{E8872583-9D28-480D-A3C2-F6DD3C4FF01C}">
      <dgm:prSet/>
      <dgm:spPr/>
      <dgm:t>
        <a:bodyPr/>
        <a:lstStyle/>
        <a:p>
          <a:endParaRPr lang="pt-BR"/>
        </a:p>
      </dgm:t>
    </dgm:pt>
    <dgm:pt modelId="{64D5634E-3AB1-4D4E-A0CE-65CEDD45A8B5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Shutter</a:t>
          </a:r>
          <a:endParaRPr lang="en-US" noProof="0" dirty="0"/>
        </a:p>
      </dgm:t>
    </dgm:pt>
    <dgm:pt modelId="{CC3C8AD3-B3C5-4651-B1FE-BA1AA29381BD}" type="parTrans" cxnId="{64E96AB2-661B-4200-9C16-439E0AF431F7}">
      <dgm:prSet/>
      <dgm:spPr/>
      <dgm:t>
        <a:bodyPr/>
        <a:lstStyle/>
        <a:p>
          <a:endParaRPr lang="pt-BR"/>
        </a:p>
      </dgm:t>
    </dgm:pt>
    <dgm:pt modelId="{47A19732-75F7-4558-81B2-46F64A7D9DAF}" type="sibTrans" cxnId="{64E96AB2-661B-4200-9C16-439E0AF431F7}">
      <dgm:prSet/>
      <dgm:spPr/>
      <dgm:t>
        <a:bodyPr/>
        <a:lstStyle/>
        <a:p>
          <a:endParaRPr lang="pt-BR"/>
        </a:p>
      </dgm:t>
    </dgm:pt>
    <dgm:pt modelId="{7A3CB1A1-112F-4DDF-BD1C-3E83DBE185B0}" type="pres">
      <dgm:prSet presAssocID="{750F83C2-2489-4726-9F9E-35A74BCAC3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807D473F-1CF3-47D8-B9DA-0CDCBE173537}" type="pres">
      <dgm:prSet presAssocID="{A32FD129-6951-4DA3-AA90-F3C05BC06034}" presName="hierRoot1" presStyleCnt="0">
        <dgm:presLayoutVars>
          <dgm:hierBranch val="init"/>
        </dgm:presLayoutVars>
      </dgm:prSet>
      <dgm:spPr/>
    </dgm:pt>
    <dgm:pt modelId="{26A40E7C-324B-4B04-A8F9-4B84778D99F8}" type="pres">
      <dgm:prSet presAssocID="{A32FD129-6951-4DA3-AA90-F3C05BC06034}" presName="rootComposite1" presStyleCnt="0"/>
      <dgm:spPr/>
    </dgm:pt>
    <dgm:pt modelId="{56E76F2F-7431-42E1-ACCC-02B79A77D018}" type="pres">
      <dgm:prSet presAssocID="{A32FD129-6951-4DA3-AA90-F3C05BC0603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4B7FFAB-DB58-4496-BD6D-66B80A109E4B}" type="pres">
      <dgm:prSet presAssocID="{A32FD129-6951-4DA3-AA90-F3C05BC06034}" presName="rootConnector1" presStyleLbl="node1" presStyleIdx="0" presStyleCnt="0"/>
      <dgm:spPr/>
      <dgm:t>
        <a:bodyPr/>
        <a:lstStyle/>
        <a:p>
          <a:endParaRPr lang="pt-BR"/>
        </a:p>
      </dgm:t>
    </dgm:pt>
    <dgm:pt modelId="{29D47FBA-67AA-4452-AE48-374C3F39DDB8}" type="pres">
      <dgm:prSet presAssocID="{A32FD129-6951-4DA3-AA90-F3C05BC06034}" presName="hierChild2" presStyleCnt="0"/>
      <dgm:spPr/>
    </dgm:pt>
    <dgm:pt modelId="{B339D220-7BC0-4E8D-89F9-55EDE464832D}" type="pres">
      <dgm:prSet presAssocID="{487E4310-5651-4700-A39E-2AEC0EA9F67D}" presName="Name64" presStyleLbl="parChTrans1D2" presStyleIdx="0" presStyleCnt="1"/>
      <dgm:spPr/>
      <dgm:t>
        <a:bodyPr/>
        <a:lstStyle/>
        <a:p>
          <a:endParaRPr lang="pt-BR"/>
        </a:p>
      </dgm:t>
    </dgm:pt>
    <dgm:pt modelId="{3C0A1E83-22F8-44C0-ACEC-5809374F669B}" type="pres">
      <dgm:prSet presAssocID="{00F27E76-D053-4838-B0FC-ECD625A2F185}" presName="hierRoot2" presStyleCnt="0">
        <dgm:presLayoutVars>
          <dgm:hierBranch val="init"/>
        </dgm:presLayoutVars>
      </dgm:prSet>
      <dgm:spPr/>
    </dgm:pt>
    <dgm:pt modelId="{0E8945E5-DCDF-4EAF-923A-FA72F750339D}" type="pres">
      <dgm:prSet presAssocID="{00F27E76-D053-4838-B0FC-ECD625A2F185}" presName="rootComposite" presStyleCnt="0"/>
      <dgm:spPr/>
    </dgm:pt>
    <dgm:pt modelId="{6E2D032B-DF4D-4C82-A2E6-3483FB5435A1}" type="pres">
      <dgm:prSet presAssocID="{00F27E76-D053-4838-B0FC-ECD625A2F185}" presName="rootText" presStyleLbl="node2" presStyleIdx="0" presStyleCnt="1" custLinFactNeighborX="506" custLinFactNeighborY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C8CC60C-3915-44D5-839B-F30D4D658A7D}" type="pres">
      <dgm:prSet presAssocID="{00F27E76-D053-4838-B0FC-ECD625A2F185}" presName="rootConnector" presStyleLbl="node2" presStyleIdx="0" presStyleCnt="1"/>
      <dgm:spPr/>
      <dgm:t>
        <a:bodyPr/>
        <a:lstStyle/>
        <a:p>
          <a:endParaRPr lang="pt-BR"/>
        </a:p>
      </dgm:t>
    </dgm:pt>
    <dgm:pt modelId="{FD349C28-8656-4075-8274-2B5D1070A7CE}" type="pres">
      <dgm:prSet presAssocID="{00F27E76-D053-4838-B0FC-ECD625A2F185}" presName="hierChild4" presStyleCnt="0"/>
      <dgm:spPr/>
    </dgm:pt>
    <dgm:pt modelId="{E2E01032-55EC-4490-A2E2-EAE58D3C5B9E}" type="pres">
      <dgm:prSet presAssocID="{7F290ED6-4613-4839-8B5C-6BBBC2E74564}" presName="Name64" presStyleLbl="parChTrans1D3" presStyleIdx="0" presStyleCnt="2"/>
      <dgm:spPr/>
      <dgm:t>
        <a:bodyPr/>
        <a:lstStyle/>
        <a:p>
          <a:endParaRPr lang="pt-BR"/>
        </a:p>
      </dgm:t>
    </dgm:pt>
    <dgm:pt modelId="{EF8B771D-E79F-41D3-9416-A6D15BC61C04}" type="pres">
      <dgm:prSet presAssocID="{120B4DC1-BE43-44CA-BAC8-D47AFD74228A}" presName="hierRoot2" presStyleCnt="0">
        <dgm:presLayoutVars>
          <dgm:hierBranch val="init"/>
        </dgm:presLayoutVars>
      </dgm:prSet>
      <dgm:spPr/>
    </dgm:pt>
    <dgm:pt modelId="{1F55CB75-DACE-423C-8832-B9A50767AC3F}" type="pres">
      <dgm:prSet presAssocID="{120B4DC1-BE43-44CA-BAC8-D47AFD74228A}" presName="rootComposite" presStyleCnt="0"/>
      <dgm:spPr/>
    </dgm:pt>
    <dgm:pt modelId="{2C6C9DA7-D985-4E9A-B607-56D60461266A}" type="pres">
      <dgm:prSet presAssocID="{120B4DC1-BE43-44CA-BAC8-D47AFD74228A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A48D2F-6A6C-411C-8D81-7633043C1F47}" type="pres">
      <dgm:prSet presAssocID="{120B4DC1-BE43-44CA-BAC8-D47AFD74228A}" presName="rootConnector" presStyleLbl="node3" presStyleIdx="0" presStyleCnt="2"/>
      <dgm:spPr/>
      <dgm:t>
        <a:bodyPr/>
        <a:lstStyle/>
        <a:p>
          <a:endParaRPr lang="pt-BR"/>
        </a:p>
      </dgm:t>
    </dgm:pt>
    <dgm:pt modelId="{F31EA066-FB38-48C2-BBF7-4300822904AE}" type="pres">
      <dgm:prSet presAssocID="{120B4DC1-BE43-44CA-BAC8-D47AFD74228A}" presName="hierChild4" presStyleCnt="0"/>
      <dgm:spPr/>
    </dgm:pt>
    <dgm:pt modelId="{3D7F2BD7-EEFA-4A09-BAAA-A5467747A5B4}" type="pres">
      <dgm:prSet presAssocID="{08AE8121-44A9-49E7-BB6A-8CDCF1FE8595}" presName="Name64" presStyleLbl="parChTrans1D4" presStyleIdx="0" presStyleCnt="4"/>
      <dgm:spPr/>
      <dgm:t>
        <a:bodyPr/>
        <a:lstStyle/>
        <a:p>
          <a:endParaRPr lang="pt-BR"/>
        </a:p>
      </dgm:t>
    </dgm:pt>
    <dgm:pt modelId="{10800730-FAA3-4D4E-8B0C-8664288D66FC}" type="pres">
      <dgm:prSet presAssocID="{3A52C428-20B3-4453-BFAF-58617BB8395D}" presName="hierRoot2" presStyleCnt="0">
        <dgm:presLayoutVars>
          <dgm:hierBranch val="init"/>
        </dgm:presLayoutVars>
      </dgm:prSet>
      <dgm:spPr/>
    </dgm:pt>
    <dgm:pt modelId="{9A31C21E-1CE7-4835-8D78-538821C1BC8D}" type="pres">
      <dgm:prSet presAssocID="{3A52C428-20B3-4453-BFAF-58617BB8395D}" presName="rootComposite" presStyleCnt="0"/>
      <dgm:spPr/>
    </dgm:pt>
    <dgm:pt modelId="{BBE5A1C6-478A-4322-902B-D26E10E2B5D2}" type="pres">
      <dgm:prSet presAssocID="{3A52C428-20B3-4453-BFAF-58617BB8395D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4F5AD06-8B95-4DCB-B3FF-3FA8EF8C8165}" type="pres">
      <dgm:prSet presAssocID="{3A52C428-20B3-4453-BFAF-58617BB8395D}" presName="rootConnector" presStyleLbl="node4" presStyleIdx="0" presStyleCnt="4"/>
      <dgm:spPr/>
      <dgm:t>
        <a:bodyPr/>
        <a:lstStyle/>
        <a:p>
          <a:endParaRPr lang="pt-BR"/>
        </a:p>
      </dgm:t>
    </dgm:pt>
    <dgm:pt modelId="{7A962AA2-C487-40E3-ABFA-C27E1AA07D6C}" type="pres">
      <dgm:prSet presAssocID="{3A52C428-20B3-4453-BFAF-58617BB8395D}" presName="hierChild4" presStyleCnt="0"/>
      <dgm:spPr/>
    </dgm:pt>
    <dgm:pt modelId="{68BFDFFE-B645-41E8-AEED-C2FC29FE279C}" type="pres">
      <dgm:prSet presAssocID="{3A52C428-20B3-4453-BFAF-58617BB8395D}" presName="hierChild5" presStyleCnt="0"/>
      <dgm:spPr/>
    </dgm:pt>
    <dgm:pt modelId="{8BA0AC6D-FB62-4023-9560-7795C8FCF18A}" type="pres">
      <dgm:prSet presAssocID="{3AB2A8B7-4546-4A7A-A8B3-C4FA1503D461}" presName="Name64" presStyleLbl="parChTrans1D4" presStyleIdx="1" presStyleCnt="4"/>
      <dgm:spPr/>
    </dgm:pt>
    <dgm:pt modelId="{BFCAF676-71A0-49D7-92AC-15090F686683}" type="pres">
      <dgm:prSet presAssocID="{25A57A78-3369-4BCF-815C-0B22E2608E08}" presName="hierRoot2" presStyleCnt="0">
        <dgm:presLayoutVars>
          <dgm:hierBranch val="init"/>
        </dgm:presLayoutVars>
      </dgm:prSet>
      <dgm:spPr/>
    </dgm:pt>
    <dgm:pt modelId="{2B3873E2-BD07-4803-87CF-DF6759B593CD}" type="pres">
      <dgm:prSet presAssocID="{25A57A78-3369-4BCF-815C-0B22E2608E08}" presName="rootComposite" presStyleCnt="0"/>
      <dgm:spPr/>
    </dgm:pt>
    <dgm:pt modelId="{6A9CEB36-09B3-4FAE-B93F-4728BEE0A697}" type="pres">
      <dgm:prSet presAssocID="{25A57A78-3369-4BCF-815C-0B22E2608E08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BEFA912-6DC4-4E7D-8A8B-C96CD1786C31}" type="pres">
      <dgm:prSet presAssocID="{25A57A78-3369-4BCF-815C-0B22E2608E08}" presName="rootConnector" presStyleLbl="node4" presStyleIdx="1" presStyleCnt="4"/>
      <dgm:spPr/>
      <dgm:t>
        <a:bodyPr/>
        <a:lstStyle/>
        <a:p>
          <a:endParaRPr lang="pt-BR"/>
        </a:p>
      </dgm:t>
    </dgm:pt>
    <dgm:pt modelId="{AFC1B1BC-0D1B-4E47-A90D-BAA932484158}" type="pres">
      <dgm:prSet presAssocID="{25A57A78-3369-4BCF-815C-0B22E2608E08}" presName="hierChild4" presStyleCnt="0"/>
      <dgm:spPr/>
    </dgm:pt>
    <dgm:pt modelId="{7BF28C2D-5988-498B-A97D-A282CDD1ED85}" type="pres">
      <dgm:prSet presAssocID="{25A57A78-3369-4BCF-815C-0B22E2608E08}" presName="hierChild5" presStyleCnt="0"/>
      <dgm:spPr/>
    </dgm:pt>
    <dgm:pt modelId="{6E2B3A26-71DA-4F63-96B3-F61754FE836F}" type="pres">
      <dgm:prSet presAssocID="{CC3C8AD3-B3C5-4651-B1FE-BA1AA29381BD}" presName="Name64" presStyleLbl="parChTrans1D4" presStyleIdx="2" presStyleCnt="4"/>
      <dgm:spPr/>
    </dgm:pt>
    <dgm:pt modelId="{3A400FDF-04F8-45C3-9610-AAF57CCE9CE0}" type="pres">
      <dgm:prSet presAssocID="{64D5634E-3AB1-4D4E-A0CE-65CEDD45A8B5}" presName="hierRoot2" presStyleCnt="0">
        <dgm:presLayoutVars>
          <dgm:hierBranch val="init"/>
        </dgm:presLayoutVars>
      </dgm:prSet>
      <dgm:spPr/>
    </dgm:pt>
    <dgm:pt modelId="{8D70A030-9690-4A64-9ABD-791B44A12199}" type="pres">
      <dgm:prSet presAssocID="{64D5634E-3AB1-4D4E-A0CE-65CEDD45A8B5}" presName="rootComposite" presStyleCnt="0"/>
      <dgm:spPr/>
    </dgm:pt>
    <dgm:pt modelId="{2BC73F47-C72F-4D61-8427-070979F74DB3}" type="pres">
      <dgm:prSet presAssocID="{64D5634E-3AB1-4D4E-A0CE-65CEDD45A8B5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BC638A5-BB29-4EA2-83C8-42AB74CEED47}" type="pres">
      <dgm:prSet presAssocID="{64D5634E-3AB1-4D4E-A0CE-65CEDD45A8B5}" presName="rootConnector" presStyleLbl="node4" presStyleIdx="2" presStyleCnt="4"/>
      <dgm:spPr/>
      <dgm:t>
        <a:bodyPr/>
        <a:lstStyle/>
        <a:p>
          <a:endParaRPr lang="pt-BR"/>
        </a:p>
      </dgm:t>
    </dgm:pt>
    <dgm:pt modelId="{FB6B4046-3501-4E02-9F67-D391C8546304}" type="pres">
      <dgm:prSet presAssocID="{64D5634E-3AB1-4D4E-A0CE-65CEDD45A8B5}" presName="hierChild4" presStyleCnt="0"/>
      <dgm:spPr/>
    </dgm:pt>
    <dgm:pt modelId="{45E9A634-1824-4577-95EC-86B2B5ED315B}" type="pres">
      <dgm:prSet presAssocID="{64D5634E-3AB1-4D4E-A0CE-65CEDD45A8B5}" presName="hierChild5" presStyleCnt="0"/>
      <dgm:spPr/>
    </dgm:pt>
    <dgm:pt modelId="{9BDD0E64-159C-4A65-9C6C-C652A8B8B0CD}" type="pres">
      <dgm:prSet presAssocID="{120B4DC1-BE43-44CA-BAC8-D47AFD74228A}" presName="hierChild5" presStyleCnt="0"/>
      <dgm:spPr/>
    </dgm:pt>
    <dgm:pt modelId="{69541900-6A79-4139-8AA7-BCAF9BC48D16}" type="pres">
      <dgm:prSet presAssocID="{D9DA6E55-9A37-4AE6-AA38-4292EDC51FBE}" presName="Name64" presStyleLbl="parChTrans1D3" presStyleIdx="1" presStyleCnt="2"/>
      <dgm:spPr/>
      <dgm:t>
        <a:bodyPr/>
        <a:lstStyle/>
        <a:p>
          <a:endParaRPr lang="pt-BR"/>
        </a:p>
      </dgm:t>
    </dgm:pt>
    <dgm:pt modelId="{51BA6E4A-9B27-4126-99A7-F51D3A788633}" type="pres">
      <dgm:prSet presAssocID="{074180C9-AA60-4E57-A9E5-27EE30923DF8}" presName="hierRoot2" presStyleCnt="0">
        <dgm:presLayoutVars>
          <dgm:hierBranch val="init"/>
        </dgm:presLayoutVars>
      </dgm:prSet>
      <dgm:spPr/>
    </dgm:pt>
    <dgm:pt modelId="{8B9E4CD1-272A-4E5D-BB77-185761DE1EDC}" type="pres">
      <dgm:prSet presAssocID="{074180C9-AA60-4E57-A9E5-27EE30923DF8}" presName="rootComposite" presStyleCnt="0"/>
      <dgm:spPr/>
    </dgm:pt>
    <dgm:pt modelId="{E9B8B215-D2F5-4E9F-BE36-683CF88B43B6}" type="pres">
      <dgm:prSet presAssocID="{074180C9-AA60-4E57-A9E5-27EE30923DF8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CCD1092-6C7C-4334-929F-60511043A205}" type="pres">
      <dgm:prSet presAssocID="{074180C9-AA60-4E57-A9E5-27EE30923DF8}" presName="rootConnector" presStyleLbl="node3" presStyleIdx="1" presStyleCnt="2"/>
      <dgm:spPr/>
      <dgm:t>
        <a:bodyPr/>
        <a:lstStyle/>
        <a:p>
          <a:endParaRPr lang="pt-BR"/>
        </a:p>
      </dgm:t>
    </dgm:pt>
    <dgm:pt modelId="{EBD65297-E396-4EC3-8986-8140B86E3629}" type="pres">
      <dgm:prSet presAssocID="{074180C9-AA60-4E57-A9E5-27EE30923DF8}" presName="hierChild4" presStyleCnt="0"/>
      <dgm:spPr/>
    </dgm:pt>
    <dgm:pt modelId="{866D1971-0D1B-4602-AC13-75E3B5D1B981}" type="pres">
      <dgm:prSet presAssocID="{075AE697-E1A9-4658-8586-5D55C7F7D836}" presName="Name64" presStyleLbl="parChTrans1D4" presStyleIdx="3" presStyleCnt="4"/>
      <dgm:spPr/>
      <dgm:t>
        <a:bodyPr/>
        <a:lstStyle/>
        <a:p>
          <a:endParaRPr lang="pt-BR"/>
        </a:p>
      </dgm:t>
    </dgm:pt>
    <dgm:pt modelId="{78C661BE-96CA-46AF-867B-9F53E107DBA1}" type="pres">
      <dgm:prSet presAssocID="{5B9CD8AB-CA1C-4C3C-B5D8-A1890CEB0195}" presName="hierRoot2" presStyleCnt="0">
        <dgm:presLayoutVars>
          <dgm:hierBranch val="init"/>
        </dgm:presLayoutVars>
      </dgm:prSet>
      <dgm:spPr/>
    </dgm:pt>
    <dgm:pt modelId="{EA786C3C-7DAD-46AB-BEA0-812DBCE30452}" type="pres">
      <dgm:prSet presAssocID="{5B9CD8AB-CA1C-4C3C-B5D8-A1890CEB0195}" presName="rootComposite" presStyleCnt="0"/>
      <dgm:spPr/>
    </dgm:pt>
    <dgm:pt modelId="{4B0C367F-7037-4653-AA15-D06435589E37}" type="pres">
      <dgm:prSet presAssocID="{5B9CD8AB-CA1C-4C3C-B5D8-A1890CEB0195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C869B9-5992-48C0-80E2-751984EC983A}" type="pres">
      <dgm:prSet presAssocID="{5B9CD8AB-CA1C-4C3C-B5D8-A1890CEB0195}" presName="rootConnector" presStyleLbl="node4" presStyleIdx="3" presStyleCnt="4"/>
      <dgm:spPr/>
      <dgm:t>
        <a:bodyPr/>
        <a:lstStyle/>
        <a:p>
          <a:endParaRPr lang="pt-BR"/>
        </a:p>
      </dgm:t>
    </dgm:pt>
    <dgm:pt modelId="{760CA83D-2665-436D-B401-7E54A172D3E5}" type="pres">
      <dgm:prSet presAssocID="{5B9CD8AB-CA1C-4C3C-B5D8-A1890CEB0195}" presName="hierChild4" presStyleCnt="0"/>
      <dgm:spPr/>
    </dgm:pt>
    <dgm:pt modelId="{83BA4F02-DF84-4AD7-8C9A-28B80517B969}" type="pres">
      <dgm:prSet presAssocID="{5B9CD8AB-CA1C-4C3C-B5D8-A1890CEB0195}" presName="hierChild5" presStyleCnt="0"/>
      <dgm:spPr/>
    </dgm:pt>
    <dgm:pt modelId="{172C8E25-D84D-41AC-B01D-8ADEF2545D1F}" type="pres">
      <dgm:prSet presAssocID="{074180C9-AA60-4E57-A9E5-27EE30923DF8}" presName="hierChild5" presStyleCnt="0"/>
      <dgm:spPr/>
    </dgm:pt>
    <dgm:pt modelId="{CDED8552-340A-4A8C-99D6-8D2EAD6D6832}" type="pres">
      <dgm:prSet presAssocID="{00F27E76-D053-4838-B0FC-ECD625A2F185}" presName="hierChild5" presStyleCnt="0"/>
      <dgm:spPr/>
    </dgm:pt>
    <dgm:pt modelId="{CBDA9452-6DE8-4756-A782-DF08CFFB0795}" type="pres">
      <dgm:prSet presAssocID="{A32FD129-6951-4DA3-AA90-F3C05BC06034}" presName="hierChild3" presStyleCnt="0"/>
      <dgm:spPr/>
    </dgm:pt>
  </dgm:ptLst>
  <dgm:cxnLst>
    <dgm:cxn modelId="{24AE312D-8A46-41B5-B693-7A4D682E63A1}" srcId="{750F83C2-2489-4726-9F9E-35A74BCAC319}" destId="{A32FD129-6951-4DA3-AA90-F3C05BC06034}" srcOrd="0" destOrd="0" parTransId="{16209A0E-84FC-46DC-AE6A-BE9F605141B0}" sibTransId="{A454572B-D4CD-4F98-9279-7773859EB7DF}"/>
    <dgm:cxn modelId="{E8D8FB7E-2CC3-472A-A5CB-8AF426375DFA}" type="presOf" srcId="{750F83C2-2489-4726-9F9E-35A74BCAC319}" destId="{7A3CB1A1-112F-4DDF-BD1C-3E83DBE185B0}" srcOrd="0" destOrd="0" presId="urn:microsoft.com/office/officeart/2009/3/layout/HorizontalOrganizationChart"/>
    <dgm:cxn modelId="{5879B574-D7C3-4CD2-B564-A4F8C9ED7E06}" type="presOf" srcId="{487E4310-5651-4700-A39E-2AEC0EA9F67D}" destId="{B339D220-7BC0-4E8D-89F9-55EDE464832D}" srcOrd="0" destOrd="0" presId="urn:microsoft.com/office/officeart/2009/3/layout/HorizontalOrganizationChart"/>
    <dgm:cxn modelId="{A5C4477C-F394-4A3D-81B1-9E8616A310E1}" type="presOf" srcId="{074180C9-AA60-4E57-A9E5-27EE30923DF8}" destId="{E9B8B215-D2F5-4E9F-BE36-683CF88B43B6}" srcOrd="0" destOrd="0" presId="urn:microsoft.com/office/officeart/2009/3/layout/HorizontalOrganizationChart"/>
    <dgm:cxn modelId="{8A647632-3074-4609-A48F-D2B6C9A65967}" type="presOf" srcId="{CC3C8AD3-B3C5-4651-B1FE-BA1AA29381BD}" destId="{6E2B3A26-71DA-4F63-96B3-F61754FE836F}" srcOrd="0" destOrd="0" presId="urn:microsoft.com/office/officeart/2009/3/layout/HorizontalOrganizationChart"/>
    <dgm:cxn modelId="{C9D7E4A8-5ADF-49C1-BC4A-0B86D1AA734E}" type="presOf" srcId="{00F27E76-D053-4838-B0FC-ECD625A2F185}" destId="{6E2D032B-DF4D-4C82-A2E6-3483FB5435A1}" srcOrd="0" destOrd="0" presId="urn:microsoft.com/office/officeart/2009/3/layout/HorizontalOrganizationChart"/>
    <dgm:cxn modelId="{51F00E53-F189-420B-8F58-0D8937759DCC}" type="presOf" srcId="{A32FD129-6951-4DA3-AA90-F3C05BC06034}" destId="{56E76F2F-7431-42E1-ACCC-02B79A77D018}" srcOrd="0" destOrd="0" presId="urn:microsoft.com/office/officeart/2009/3/layout/HorizontalOrganizationChart"/>
    <dgm:cxn modelId="{F2D022F5-CFD1-4BE9-8EF1-E4A99A4F2F49}" type="presOf" srcId="{3AB2A8B7-4546-4A7A-A8B3-C4FA1503D461}" destId="{8BA0AC6D-FB62-4023-9560-7795C8FCF18A}" srcOrd="0" destOrd="0" presId="urn:microsoft.com/office/officeart/2009/3/layout/HorizontalOrganizationChart"/>
    <dgm:cxn modelId="{EEB4E85F-CC24-4EE9-AA50-EFA5553A88DB}" type="presOf" srcId="{120B4DC1-BE43-44CA-BAC8-D47AFD74228A}" destId="{2C6C9DA7-D985-4E9A-B607-56D60461266A}" srcOrd="0" destOrd="0" presId="urn:microsoft.com/office/officeart/2009/3/layout/HorizontalOrganizationChart"/>
    <dgm:cxn modelId="{8FC6EC44-FEC3-41EF-A206-32B18D7A9225}" type="presOf" srcId="{25A57A78-3369-4BCF-815C-0B22E2608E08}" destId="{6A9CEB36-09B3-4FAE-B93F-4728BEE0A697}" srcOrd="0" destOrd="0" presId="urn:microsoft.com/office/officeart/2009/3/layout/HorizontalOrganizationChart"/>
    <dgm:cxn modelId="{D5DCD302-A927-4E98-A240-4157DFA64781}" type="presOf" srcId="{120B4DC1-BE43-44CA-BAC8-D47AFD74228A}" destId="{8BA48D2F-6A6C-411C-8D81-7633043C1F47}" srcOrd="1" destOrd="0" presId="urn:microsoft.com/office/officeart/2009/3/layout/HorizontalOrganizationChart"/>
    <dgm:cxn modelId="{E676DA69-5D24-4E9F-A733-E98B100DF40E}" srcId="{00F27E76-D053-4838-B0FC-ECD625A2F185}" destId="{120B4DC1-BE43-44CA-BAC8-D47AFD74228A}" srcOrd="0" destOrd="0" parTransId="{7F290ED6-4613-4839-8B5C-6BBBC2E74564}" sibTransId="{E30ADA23-9AE4-4A79-92C7-7CFE72E8B3D0}"/>
    <dgm:cxn modelId="{D6520D39-3530-469E-AD59-70CDE683966F}" srcId="{074180C9-AA60-4E57-A9E5-27EE30923DF8}" destId="{5B9CD8AB-CA1C-4C3C-B5D8-A1890CEB0195}" srcOrd="0" destOrd="0" parTransId="{075AE697-E1A9-4658-8586-5D55C7F7D836}" sibTransId="{2B0D433A-76F3-4840-AF85-E0766D3DB483}"/>
    <dgm:cxn modelId="{FCB3A072-39C2-4836-A02C-2177C06187F4}" type="presOf" srcId="{64D5634E-3AB1-4D4E-A0CE-65CEDD45A8B5}" destId="{CBC638A5-BB29-4EA2-83C8-42AB74CEED47}" srcOrd="1" destOrd="0" presId="urn:microsoft.com/office/officeart/2009/3/layout/HorizontalOrganizationChart"/>
    <dgm:cxn modelId="{C38329A7-A1A2-4DCF-B825-6A994C25B4D0}" srcId="{A32FD129-6951-4DA3-AA90-F3C05BC06034}" destId="{00F27E76-D053-4838-B0FC-ECD625A2F185}" srcOrd="0" destOrd="0" parTransId="{487E4310-5651-4700-A39E-2AEC0EA9F67D}" sibTransId="{9F343612-9E05-4E74-9BB0-0F127CCEA8D2}"/>
    <dgm:cxn modelId="{6638BBD6-47BF-4618-B8A2-A1E355CE4847}" type="presOf" srcId="{00F27E76-D053-4838-B0FC-ECD625A2F185}" destId="{CC8CC60C-3915-44D5-839B-F30D4D658A7D}" srcOrd="1" destOrd="0" presId="urn:microsoft.com/office/officeart/2009/3/layout/HorizontalOrganizationChart"/>
    <dgm:cxn modelId="{4C8F3498-C5E0-42A6-B349-2CF1DA10FB59}" type="presOf" srcId="{075AE697-E1A9-4658-8586-5D55C7F7D836}" destId="{866D1971-0D1B-4602-AC13-75E3B5D1B981}" srcOrd="0" destOrd="0" presId="urn:microsoft.com/office/officeart/2009/3/layout/HorizontalOrganizationChart"/>
    <dgm:cxn modelId="{0342080F-204C-47FB-A2E9-80460D61FBB7}" type="presOf" srcId="{7F290ED6-4613-4839-8B5C-6BBBC2E74564}" destId="{E2E01032-55EC-4490-A2E2-EAE58D3C5B9E}" srcOrd="0" destOrd="0" presId="urn:microsoft.com/office/officeart/2009/3/layout/HorizontalOrganizationChart"/>
    <dgm:cxn modelId="{7BDAA234-45E7-4306-B7A2-4DB991B71D86}" type="presOf" srcId="{08AE8121-44A9-49E7-BB6A-8CDCF1FE8595}" destId="{3D7F2BD7-EEFA-4A09-BAAA-A5467747A5B4}" srcOrd="0" destOrd="0" presId="urn:microsoft.com/office/officeart/2009/3/layout/HorizontalOrganizationChart"/>
    <dgm:cxn modelId="{36B69AA3-D859-48DF-9248-9C24FBA9E44F}" type="presOf" srcId="{5B9CD8AB-CA1C-4C3C-B5D8-A1890CEB0195}" destId="{4B0C367F-7037-4653-AA15-D06435589E37}" srcOrd="0" destOrd="0" presId="urn:microsoft.com/office/officeart/2009/3/layout/HorizontalOrganizationChart"/>
    <dgm:cxn modelId="{64E96AB2-661B-4200-9C16-439E0AF431F7}" srcId="{120B4DC1-BE43-44CA-BAC8-D47AFD74228A}" destId="{64D5634E-3AB1-4D4E-A0CE-65CEDD45A8B5}" srcOrd="2" destOrd="0" parTransId="{CC3C8AD3-B3C5-4651-B1FE-BA1AA29381BD}" sibTransId="{47A19732-75F7-4558-81B2-46F64A7D9DAF}"/>
    <dgm:cxn modelId="{98ED4D4E-A5C6-43DD-A367-647B5A6958A7}" srcId="{120B4DC1-BE43-44CA-BAC8-D47AFD74228A}" destId="{3A52C428-20B3-4453-BFAF-58617BB8395D}" srcOrd="0" destOrd="0" parTransId="{08AE8121-44A9-49E7-BB6A-8CDCF1FE8595}" sibTransId="{C598FDE5-7F6A-4E58-B919-2135218176CC}"/>
    <dgm:cxn modelId="{59104E4B-3A4E-49C4-96F1-5547C94256E6}" type="presOf" srcId="{64D5634E-3AB1-4D4E-A0CE-65CEDD45A8B5}" destId="{2BC73F47-C72F-4D61-8427-070979F74DB3}" srcOrd="0" destOrd="0" presId="urn:microsoft.com/office/officeart/2009/3/layout/HorizontalOrganizationChart"/>
    <dgm:cxn modelId="{25E392C7-8538-47E7-B294-49ECCC3C53E2}" type="presOf" srcId="{5B9CD8AB-CA1C-4C3C-B5D8-A1890CEB0195}" destId="{A6C869B9-5992-48C0-80E2-751984EC983A}" srcOrd="1" destOrd="0" presId="urn:microsoft.com/office/officeart/2009/3/layout/HorizontalOrganizationChart"/>
    <dgm:cxn modelId="{1712698E-0FA3-4A45-85C7-909D09CB1621}" srcId="{00F27E76-D053-4838-B0FC-ECD625A2F185}" destId="{074180C9-AA60-4E57-A9E5-27EE30923DF8}" srcOrd="1" destOrd="0" parTransId="{D9DA6E55-9A37-4AE6-AA38-4292EDC51FBE}" sibTransId="{F18C376F-9DFA-471C-AE57-168BA656B570}"/>
    <dgm:cxn modelId="{E8872583-9D28-480D-A3C2-F6DD3C4FF01C}" srcId="{120B4DC1-BE43-44CA-BAC8-D47AFD74228A}" destId="{25A57A78-3369-4BCF-815C-0B22E2608E08}" srcOrd="1" destOrd="0" parTransId="{3AB2A8B7-4546-4A7A-A8B3-C4FA1503D461}" sibTransId="{75904914-73D2-4745-A06F-4DEA7EF03D53}"/>
    <dgm:cxn modelId="{38697B9B-4571-4935-8CE0-A9BBCA107B39}" type="presOf" srcId="{3A52C428-20B3-4453-BFAF-58617BB8395D}" destId="{94F5AD06-8B95-4DCB-B3FF-3FA8EF8C8165}" srcOrd="1" destOrd="0" presId="urn:microsoft.com/office/officeart/2009/3/layout/HorizontalOrganizationChart"/>
    <dgm:cxn modelId="{FD1FE62F-1421-4B85-9F8F-D4F54C4949F5}" type="presOf" srcId="{A32FD129-6951-4DA3-AA90-F3C05BC06034}" destId="{64B7FFAB-DB58-4496-BD6D-66B80A109E4B}" srcOrd="1" destOrd="0" presId="urn:microsoft.com/office/officeart/2009/3/layout/HorizontalOrganizationChart"/>
    <dgm:cxn modelId="{85559C45-F850-40CA-BA9D-39D3848DE98E}" type="presOf" srcId="{25A57A78-3369-4BCF-815C-0B22E2608E08}" destId="{2BEFA912-6DC4-4E7D-8A8B-C96CD1786C31}" srcOrd="1" destOrd="0" presId="urn:microsoft.com/office/officeart/2009/3/layout/HorizontalOrganizationChart"/>
    <dgm:cxn modelId="{B08F31BF-FC33-4C2A-8372-96AB3F46D663}" type="presOf" srcId="{074180C9-AA60-4E57-A9E5-27EE30923DF8}" destId="{BCCD1092-6C7C-4334-929F-60511043A205}" srcOrd="1" destOrd="0" presId="urn:microsoft.com/office/officeart/2009/3/layout/HorizontalOrganizationChart"/>
    <dgm:cxn modelId="{F16546F4-32AE-45A9-AF2F-DF3CE1929978}" type="presOf" srcId="{D9DA6E55-9A37-4AE6-AA38-4292EDC51FBE}" destId="{69541900-6A79-4139-8AA7-BCAF9BC48D16}" srcOrd="0" destOrd="0" presId="urn:microsoft.com/office/officeart/2009/3/layout/HorizontalOrganizationChart"/>
    <dgm:cxn modelId="{70544E30-710B-44DD-A4D7-D2F78B5B0864}" type="presOf" srcId="{3A52C428-20B3-4453-BFAF-58617BB8395D}" destId="{BBE5A1C6-478A-4322-902B-D26E10E2B5D2}" srcOrd="0" destOrd="0" presId="urn:microsoft.com/office/officeart/2009/3/layout/HorizontalOrganizationChart"/>
    <dgm:cxn modelId="{A5A60E45-E0B7-4ECC-B0BE-DA394998D3ED}" type="presParOf" srcId="{7A3CB1A1-112F-4DDF-BD1C-3E83DBE185B0}" destId="{807D473F-1CF3-47D8-B9DA-0CDCBE173537}" srcOrd="0" destOrd="0" presId="urn:microsoft.com/office/officeart/2009/3/layout/HorizontalOrganizationChart"/>
    <dgm:cxn modelId="{F96BEB7A-245D-4BAF-A425-5F8A54ABB45B}" type="presParOf" srcId="{807D473F-1CF3-47D8-B9DA-0CDCBE173537}" destId="{26A40E7C-324B-4B04-A8F9-4B84778D99F8}" srcOrd="0" destOrd="0" presId="urn:microsoft.com/office/officeart/2009/3/layout/HorizontalOrganizationChart"/>
    <dgm:cxn modelId="{AD9DE499-ACB3-4E2C-AAC5-7620849192E2}" type="presParOf" srcId="{26A40E7C-324B-4B04-A8F9-4B84778D99F8}" destId="{56E76F2F-7431-42E1-ACCC-02B79A77D018}" srcOrd="0" destOrd="0" presId="urn:microsoft.com/office/officeart/2009/3/layout/HorizontalOrganizationChart"/>
    <dgm:cxn modelId="{ABD38359-7445-40AB-9D27-75A3AB8E65C9}" type="presParOf" srcId="{26A40E7C-324B-4B04-A8F9-4B84778D99F8}" destId="{64B7FFAB-DB58-4496-BD6D-66B80A109E4B}" srcOrd="1" destOrd="0" presId="urn:microsoft.com/office/officeart/2009/3/layout/HorizontalOrganizationChart"/>
    <dgm:cxn modelId="{3AF29F14-CBDD-488D-B6D8-B8753DF5DF6B}" type="presParOf" srcId="{807D473F-1CF3-47D8-B9DA-0CDCBE173537}" destId="{29D47FBA-67AA-4452-AE48-374C3F39DDB8}" srcOrd="1" destOrd="0" presId="urn:microsoft.com/office/officeart/2009/3/layout/HorizontalOrganizationChart"/>
    <dgm:cxn modelId="{21208B05-7E2E-422B-B597-532E16E4D615}" type="presParOf" srcId="{29D47FBA-67AA-4452-AE48-374C3F39DDB8}" destId="{B339D220-7BC0-4E8D-89F9-55EDE464832D}" srcOrd="0" destOrd="0" presId="urn:microsoft.com/office/officeart/2009/3/layout/HorizontalOrganizationChart"/>
    <dgm:cxn modelId="{A18E8434-85A5-49B8-B255-7ED902F2FDF0}" type="presParOf" srcId="{29D47FBA-67AA-4452-AE48-374C3F39DDB8}" destId="{3C0A1E83-22F8-44C0-ACEC-5809374F669B}" srcOrd="1" destOrd="0" presId="urn:microsoft.com/office/officeart/2009/3/layout/HorizontalOrganizationChart"/>
    <dgm:cxn modelId="{E554CB89-3379-4F45-9C81-2B5AC9BF06E1}" type="presParOf" srcId="{3C0A1E83-22F8-44C0-ACEC-5809374F669B}" destId="{0E8945E5-DCDF-4EAF-923A-FA72F750339D}" srcOrd="0" destOrd="0" presId="urn:microsoft.com/office/officeart/2009/3/layout/HorizontalOrganizationChart"/>
    <dgm:cxn modelId="{80BA96AC-40A5-4089-B1D3-47612FFC044A}" type="presParOf" srcId="{0E8945E5-DCDF-4EAF-923A-FA72F750339D}" destId="{6E2D032B-DF4D-4C82-A2E6-3483FB5435A1}" srcOrd="0" destOrd="0" presId="urn:microsoft.com/office/officeart/2009/3/layout/HorizontalOrganizationChart"/>
    <dgm:cxn modelId="{97741A67-E73E-47C4-B39B-853812DB36CC}" type="presParOf" srcId="{0E8945E5-DCDF-4EAF-923A-FA72F750339D}" destId="{CC8CC60C-3915-44D5-839B-F30D4D658A7D}" srcOrd="1" destOrd="0" presId="urn:microsoft.com/office/officeart/2009/3/layout/HorizontalOrganizationChart"/>
    <dgm:cxn modelId="{6531C4D1-C847-4B67-9F08-828D717BC103}" type="presParOf" srcId="{3C0A1E83-22F8-44C0-ACEC-5809374F669B}" destId="{FD349C28-8656-4075-8274-2B5D1070A7CE}" srcOrd="1" destOrd="0" presId="urn:microsoft.com/office/officeart/2009/3/layout/HorizontalOrganizationChart"/>
    <dgm:cxn modelId="{AE8C1130-2984-4971-AC44-AC360CF085B8}" type="presParOf" srcId="{FD349C28-8656-4075-8274-2B5D1070A7CE}" destId="{E2E01032-55EC-4490-A2E2-EAE58D3C5B9E}" srcOrd="0" destOrd="0" presId="urn:microsoft.com/office/officeart/2009/3/layout/HorizontalOrganizationChart"/>
    <dgm:cxn modelId="{A6D949E6-0CE2-4477-87E9-97C8A1A2B694}" type="presParOf" srcId="{FD349C28-8656-4075-8274-2B5D1070A7CE}" destId="{EF8B771D-E79F-41D3-9416-A6D15BC61C04}" srcOrd="1" destOrd="0" presId="urn:microsoft.com/office/officeart/2009/3/layout/HorizontalOrganizationChart"/>
    <dgm:cxn modelId="{2063B34B-DE9E-4C14-BC96-28F9657C7399}" type="presParOf" srcId="{EF8B771D-E79F-41D3-9416-A6D15BC61C04}" destId="{1F55CB75-DACE-423C-8832-B9A50767AC3F}" srcOrd="0" destOrd="0" presId="urn:microsoft.com/office/officeart/2009/3/layout/HorizontalOrganizationChart"/>
    <dgm:cxn modelId="{3698E094-0330-4E56-9797-4654A1C097CD}" type="presParOf" srcId="{1F55CB75-DACE-423C-8832-B9A50767AC3F}" destId="{2C6C9DA7-D985-4E9A-B607-56D60461266A}" srcOrd="0" destOrd="0" presId="urn:microsoft.com/office/officeart/2009/3/layout/HorizontalOrganizationChart"/>
    <dgm:cxn modelId="{060788B9-F65F-422A-B2FE-7543D9836793}" type="presParOf" srcId="{1F55CB75-DACE-423C-8832-B9A50767AC3F}" destId="{8BA48D2F-6A6C-411C-8D81-7633043C1F47}" srcOrd="1" destOrd="0" presId="urn:microsoft.com/office/officeart/2009/3/layout/HorizontalOrganizationChart"/>
    <dgm:cxn modelId="{EA8FD5E0-DC60-4069-89C0-5018575A2657}" type="presParOf" srcId="{EF8B771D-E79F-41D3-9416-A6D15BC61C04}" destId="{F31EA066-FB38-48C2-BBF7-4300822904AE}" srcOrd="1" destOrd="0" presId="urn:microsoft.com/office/officeart/2009/3/layout/HorizontalOrganizationChart"/>
    <dgm:cxn modelId="{225E7B28-8AD1-4649-A80A-B7FA55E5C4C4}" type="presParOf" srcId="{F31EA066-FB38-48C2-BBF7-4300822904AE}" destId="{3D7F2BD7-EEFA-4A09-BAAA-A5467747A5B4}" srcOrd="0" destOrd="0" presId="urn:microsoft.com/office/officeart/2009/3/layout/HorizontalOrganizationChart"/>
    <dgm:cxn modelId="{0D8D41CB-8223-4FF8-9279-52D77C0A616E}" type="presParOf" srcId="{F31EA066-FB38-48C2-BBF7-4300822904AE}" destId="{10800730-FAA3-4D4E-8B0C-8664288D66FC}" srcOrd="1" destOrd="0" presId="urn:microsoft.com/office/officeart/2009/3/layout/HorizontalOrganizationChart"/>
    <dgm:cxn modelId="{2B7CB0F3-730B-488A-B6C2-8D00209D94C1}" type="presParOf" srcId="{10800730-FAA3-4D4E-8B0C-8664288D66FC}" destId="{9A31C21E-1CE7-4835-8D78-538821C1BC8D}" srcOrd="0" destOrd="0" presId="urn:microsoft.com/office/officeart/2009/3/layout/HorizontalOrganizationChart"/>
    <dgm:cxn modelId="{C14F02D5-F714-433F-8676-B91E0B043C27}" type="presParOf" srcId="{9A31C21E-1CE7-4835-8D78-538821C1BC8D}" destId="{BBE5A1C6-478A-4322-902B-D26E10E2B5D2}" srcOrd="0" destOrd="0" presId="urn:microsoft.com/office/officeart/2009/3/layout/HorizontalOrganizationChart"/>
    <dgm:cxn modelId="{546A7155-D3C1-48F5-ABE6-06221EB604D4}" type="presParOf" srcId="{9A31C21E-1CE7-4835-8D78-538821C1BC8D}" destId="{94F5AD06-8B95-4DCB-B3FF-3FA8EF8C8165}" srcOrd="1" destOrd="0" presId="urn:microsoft.com/office/officeart/2009/3/layout/HorizontalOrganizationChart"/>
    <dgm:cxn modelId="{397A5ECD-4C2A-43EC-B5AE-D78F3359FD6F}" type="presParOf" srcId="{10800730-FAA3-4D4E-8B0C-8664288D66FC}" destId="{7A962AA2-C487-40E3-ABFA-C27E1AA07D6C}" srcOrd="1" destOrd="0" presId="urn:microsoft.com/office/officeart/2009/3/layout/HorizontalOrganizationChart"/>
    <dgm:cxn modelId="{78730487-3F99-447A-8962-73A8220D0955}" type="presParOf" srcId="{10800730-FAA3-4D4E-8B0C-8664288D66FC}" destId="{68BFDFFE-B645-41E8-AEED-C2FC29FE279C}" srcOrd="2" destOrd="0" presId="urn:microsoft.com/office/officeart/2009/3/layout/HorizontalOrganizationChart"/>
    <dgm:cxn modelId="{0CADEA05-A510-46A7-9B6A-1B2067B5257E}" type="presParOf" srcId="{F31EA066-FB38-48C2-BBF7-4300822904AE}" destId="{8BA0AC6D-FB62-4023-9560-7795C8FCF18A}" srcOrd="2" destOrd="0" presId="urn:microsoft.com/office/officeart/2009/3/layout/HorizontalOrganizationChart"/>
    <dgm:cxn modelId="{C81C52C9-BA0E-4D90-91A0-02CA53C261C9}" type="presParOf" srcId="{F31EA066-FB38-48C2-BBF7-4300822904AE}" destId="{BFCAF676-71A0-49D7-92AC-15090F686683}" srcOrd="3" destOrd="0" presId="urn:microsoft.com/office/officeart/2009/3/layout/HorizontalOrganizationChart"/>
    <dgm:cxn modelId="{732CA3C3-ED90-4704-9FCF-CA03B294AAA8}" type="presParOf" srcId="{BFCAF676-71A0-49D7-92AC-15090F686683}" destId="{2B3873E2-BD07-4803-87CF-DF6759B593CD}" srcOrd="0" destOrd="0" presId="urn:microsoft.com/office/officeart/2009/3/layout/HorizontalOrganizationChart"/>
    <dgm:cxn modelId="{FD46CCD2-48E9-4649-B356-424F64C69CB7}" type="presParOf" srcId="{2B3873E2-BD07-4803-87CF-DF6759B593CD}" destId="{6A9CEB36-09B3-4FAE-B93F-4728BEE0A697}" srcOrd="0" destOrd="0" presId="urn:microsoft.com/office/officeart/2009/3/layout/HorizontalOrganizationChart"/>
    <dgm:cxn modelId="{226076A1-ADB4-4C66-AE5A-AA132871190C}" type="presParOf" srcId="{2B3873E2-BD07-4803-87CF-DF6759B593CD}" destId="{2BEFA912-6DC4-4E7D-8A8B-C96CD1786C31}" srcOrd="1" destOrd="0" presId="urn:microsoft.com/office/officeart/2009/3/layout/HorizontalOrganizationChart"/>
    <dgm:cxn modelId="{68FE3713-10CC-46EE-B26E-ACF41E1729EC}" type="presParOf" srcId="{BFCAF676-71A0-49D7-92AC-15090F686683}" destId="{AFC1B1BC-0D1B-4E47-A90D-BAA932484158}" srcOrd="1" destOrd="0" presId="urn:microsoft.com/office/officeart/2009/3/layout/HorizontalOrganizationChart"/>
    <dgm:cxn modelId="{D910C7CD-46A6-4C3E-891C-9DF4228C6BE2}" type="presParOf" srcId="{BFCAF676-71A0-49D7-92AC-15090F686683}" destId="{7BF28C2D-5988-498B-A97D-A282CDD1ED85}" srcOrd="2" destOrd="0" presId="urn:microsoft.com/office/officeart/2009/3/layout/HorizontalOrganizationChart"/>
    <dgm:cxn modelId="{1C3B86C1-E613-497E-8CFB-34EF37C8A1FC}" type="presParOf" srcId="{F31EA066-FB38-48C2-BBF7-4300822904AE}" destId="{6E2B3A26-71DA-4F63-96B3-F61754FE836F}" srcOrd="4" destOrd="0" presId="urn:microsoft.com/office/officeart/2009/3/layout/HorizontalOrganizationChart"/>
    <dgm:cxn modelId="{4823C7E4-4853-4973-A3B9-B81C92B9D973}" type="presParOf" srcId="{F31EA066-FB38-48C2-BBF7-4300822904AE}" destId="{3A400FDF-04F8-45C3-9610-AAF57CCE9CE0}" srcOrd="5" destOrd="0" presId="urn:microsoft.com/office/officeart/2009/3/layout/HorizontalOrganizationChart"/>
    <dgm:cxn modelId="{148128EA-8984-4CDF-A17B-1041675DC5B0}" type="presParOf" srcId="{3A400FDF-04F8-45C3-9610-AAF57CCE9CE0}" destId="{8D70A030-9690-4A64-9ABD-791B44A12199}" srcOrd="0" destOrd="0" presId="urn:microsoft.com/office/officeart/2009/3/layout/HorizontalOrganizationChart"/>
    <dgm:cxn modelId="{0D76B004-0D8C-4E3B-BE01-C4B2BECD314E}" type="presParOf" srcId="{8D70A030-9690-4A64-9ABD-791B44A12199}" destId="{2BC73F47-C72F-4D61-8427-070979F74DB3}" srcOrd="0" destOrd="0" presId="urn:microsoft.com/office/officeart/2009/3/layout/HorizontalOrganizationChart"/>
    <dgm:cxn modelId="{D8F826D2-42B8-4B8B-9E39-46C1C75BBDF3}" type="presParOf" srcId="{8D70A030-9690-4A64-9ABD-791B44A12199}" destId="{CBC638A5-BB29-4EA2-83C8-42AB74CEED47}" srcOrd="1" destOrd="0" presId="urn:microsoft.com/office/officeart/2009/3/layout/HorizontalOrganizationChart"/>
    <dgm:cxn modelId="{3240A07B-A664-40B5-95D0-03FFC166CAC7}" type="presParOf" srcId="{3A400FDF-04F8-45C3-9610-AAF57CCE9CE0}" destId="{FB6B4046-3501-4E02-9F67-D391C8546304}" srcOrd="1" destOrd="0" presId="urn:microsoft.com/office/officeart/2009/3/layout/HorizontalOrganizationChart"/>
    <dgm:cxn modelId="{A0ED9484-3D3B-4A50-A709-95F8C262C407}" type="presParOf" srcId="{3A400FDF-04F8-45C3-9610-AAF57CCE9CE0}" destId="{45E9A634-1824-4577-95EC-86B2B5ED315B}" srcOrd="2" destOrd="0" presId="urn:microsoft.com/office/officeart/2009/3/layout/HorizontalOrganizationChart"/>
    <dgm:cxn modelId="{9AB4447C-808C-41ED-A401-E2BCCE406574}" type="presParOf" srcId="{EF8B771D-E79F-41D3-9416-A6D15BC61C04}" destId="{9BDD0E64-159C-4A65-9C6C-C652A8B8B0CD}" srcOrd="2" destOrd="0" presId="urn:microsoft.com/office/officeart/2009/3/layout/HorizontalOrganizationChart"/>
    <dgm:cxn modelId="{0757FE0D-67A5-4FD7-AEE3-36C432F68377}" type="presParOf" srcId="{FD349C28-8656-4075-8274-2B5D1070A7CE}" destId="{69541900-6A79-4139-8AA7-BCAF9BC48D16}" srcOrd="2" destOrd="0" presId="urn:microsoft.com/office/officeart/2009/3/layout/HorizontalOrganizationChart"/>
    <dgm:cxn modelId="{180886FC-1F41-4FB2-81D3-87081C9718D5}" type="presParOf" srcId="{FD349C28-8656-4075-8274-2B5D1070A7CE}" destId="{51BA6E4A-9B27-4126-99A7-F51D3A788633}" srcOrd="3" destOrd="0" presId="urn:microsoft.com/office/officeart/2009/3/layout/HorizontalOrganizationChart"/>
    <dgm:cxn modelId="{DDA04517-E73B-4BD8-A176-C47883058726}" type="presParOf" srcId="{51BA6E4A-9B27-4126-99A7-F51D3A788633}" destId="{8B9E4CD1-272A-4E5D-BB77-185761DE1EDC}" srcOrd="0" destOrd="0" presId="urn:microsoft.com/office/officeart/2009/3/layout/HorizontalOrganizationChart"/>
    <dgm:cxn modelId="{F57E3887-B9D0-45FB-9496-3F5094384BED}" type="presParOf" srcId="{8B9E4CD1-272A-4E5D-BB77-185761DE1EDC}" destId="{E9B8B215-D2F5-4E9F-BE36-683CF88B43B6}" srcOrd="0" destOrd="0" presId="urn:microsoft.com/office/officeart/2009/3/layout/HorizontalOrganizationChart"/>
    <dgm:cxn modelId="{05E02905-AFCB-4059-BA1C-0C1C02C7BCF1}" type="presParOf" srcId="{8B9E4CD1-272A-4E5D-BB77-185761DE1EDC}" destId="{BCCD1092-6C7C-4334-929F-60511043A205}" srcOrd="1" destOrd="0" presId="urn:microsoft.com/office/officeart/2009/3/layout/HorizontalOrganizationChart"/>
    <dgm:cxn modelId="{606DE058-E7B6-476F-AAEE-5C41409EB7BE}" type="presParOf" srcId="{51BA6E4A-9B27-4126-99A7-F51D3A788633}" destId="{EBD65297-E396-4EC3-8986-8140B86E3629}" srcOrd="1" destOrd="0" presId="urn:microsoft.com/office/officeart/2009/3/layout/HorizontalOrganizationChart"/>
    <dgm:cxn modelId="{42F7BDD4-368D-4778-AC96-005E67CB2921}" type="presParOf" srcId="{EBD65297-E396-4EC3-8986-8140B86E3629}" destId="{866D1971-0D1B-4602-AC13-75E3B5D1B981}" srcOrd="0" destOrd="0" presId="urn:microsoft.com/office/officeart/2009/3/layout/HorizontalOrganizationChart"/>
    <dgm:cxn modelId="{D5B5B2EA-CBAB-4560-9D82-B71CB065B80D}" type="presParOf" srcId="{EBD65297-E396-4EC3-8986-8140B86E3629}" destId="{78C661BE-96CA-46AF-867B-9F53E107DBA1}" srcOrd="1" destOrd="0" presId="urn:microsoft.com/office/officeart/2009/3/layout/HorizontalOrganizationChart"/>
    <dgm:cxn modelId="{27818402-94BD-4EF5-B321-B9272AD6A0D0}" type="presParOf" srcId="{78C661BE-96CA-46AF-867B-9F53E107DBA1}" destId="{EA786C3C-7DAD-46AB-BEA0-812DBCE30452}" srcOrd="0" destOrd="0" presId="urn:microsoft.com/office/officeart/2009/3/layout/HorizontalOrganizationChart"/>
    <dgm:cxn modelId="{EE1EFAD7-F130-454B-93F7-89F2136F3674}" type="presParOf" srcId="{EA786C3C-7DAD-46AB-BEA0-812DBCE30452}" destId="{4B0C367F-7037-4653-AA15-D06435589E37}" srcOrd="0" destOrd="0" presId="urn:microsoft.com/office/officeart/2009/3/layout/HorizontalOrganizationChart"/>
    <dgm:cxn modelId="{2B5578B2-4A02-4082-AE0D-DDBF68D5D3CA}" type="presParOf" srcId="{EA786C3C-7DAD-46AB-BEA0-812DBCE30452}" destId="{A6C869B9-5992-48C0-80E2-751984EC983A}" srcOrd="1" destOrd="0" presId="urn:microsoft.com/office/officeart/2009/3/layout/HorizontalOrganizationChart"/>
    <dgm:cxn modelId="{C294FB96-A04B-4AEF-B417-14443E0008E3}" type="presParOf" srcId="{78C661BE-96CA-46AF-867B-9F53E107DBA1}" destId="{760CA83D-2665-436D-B401-7E54A172D3E5}" srcOrd="1" destOrd="0" presId="urn:microsoft.com/office/officeart/2009/3/layout/HorizontalOrganizationChart"/>
    <dgm:cxn modelId="{56B67F62-CFBF-4263-8C3F-DD3450F6C9BC}" type="presParOf" srcId="{78C661BE-96CA-46AF-867B-9F53E107DBA1}" destId="{83BA4F02-DF84-4AD7-8C9A-28B80517B969}" srcOrd="2" destOrd="0" presId="urn:microsoft.com/office/officeart/2009/3/layout/HorizontalOrganizationChart"/>
    <dgm:cxn modelId="{B79FCA0A-2137-4CD3-A9EC-0062A3D9D0E8}" type="presParOf" srcId="{51BA6E4A-9B27-4126-99A7-F51D3A788633}" destId="{172C8E25-D84D-41AC-B01D-8ADEF2545D1F}" srcOrd="2" destOrd="0" presId="urn:microsoft.com/office/officeart/2009/3/layout/HorizontalOrganizationChart"/>
    <dgm:cxn modelId="{C5B2B653-401B-44F4-94D5-DBE4CA9F78A2}" type="presParOf" srcId="{3C0A1E83-22F8-44C0-ACEC-5809374F669B}" destId="{CDED8552-340A-4A8C-99D6-8D2EAD6D6832}" srcOrd="2" destOrd="0" presId="urn:microsoft.com/office/officeart/2009/3/layout/HorizontalOrganizationChart"/>
    <dgm:cxn modelId="{6BD8CCF7-AA98-4178-AA01-250B229495D1}" type="presParOf" srcId="{807D473F-1CF3-47D8-B9DA-0CDCBE173537}" destId="{CBDA9452-6DE8-4756-A782-DF08CFFB079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5FDD50-92B6-484D-9F33-ECBEC3DBA967}" type="doc">
      <dgm:prSet loTypeId="urn:microsoft.com/office/officeart/2005/8/layout/hierarchy6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32F57AC1-33E6-4385-87AA-54CA417DA641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 smtClean="0"/>
            <a:t>Stereoscopic Coding</a:t>
          </a:r>
          <a:endParaRPr lang="en-US" noProof="0" dirty="0"/>
        </a:p>
      </dgm:t>
    </dgm:pt>
    <dgm:pt modelId="{4CF32539-B159-4D5B-8813-0F2517A92619}" type="parTrans" cxnId="{5759436E-0925-4D61-A8DD-C88825E506BA}">
      <dgm:prSet/>
      <dgm:spPr/>
      <dgm:t>
        <a:bodyPr/>
        <a:lstStyle/>
        <a:p>
          <a:endParaRPr lang="pt-BR"/>
        </a:p>
      </dgm:t>
    </dgm:pt>
    <dgm:pt modelId="{1D3139AF-ED12-4B35-986A-3B8D78646C94}" type="sibTrans" cxnId="{5759436E-0925-4D61-A8DD-C88825E506BA}">
      <dgm:prSet/>
      <dgm:spPr/>
      <dgm:t>
        <a:bodyPr/>
        <a:lstStyle/>
        <a:p>
          <a:endParaRPr lang="pt-BR"/>
        </a:p>
      </dgm:t>
    </dgm:pt>
    <dgm:pt modelId="{AFD31390-6AC1-4FA3-BAED-940C68F6DC88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 smtClean="0"/>
            <a:t>Compression</a:t>
          </a:r>
          <a:endParaRPr lang="en-US" noProof="0" dirty="0"/>
        </a:p>
      </dgm:t>
    </dgm:pt>
    <dgm:pt modelId="{5FF24799-9D94-4C82-BD4D-140D4015CB2B}" type="parTrans" cxnId="{4DB2AC0F-39E4-401D-8E5C-59CAB2B05FD6}">
      <dgm:prSet/>
      <dgm:spPr/>
      <dgm:t>
        <a:bodyPr/>
        <a:lstStyle/>
        <a:p>
          <a:endParaRPr lang="pt-BR"/>
        </a:p>
      </dgm:t>
    </dgm:pt>
    <dgm:pt modelId="{419E9FC1-BC4A-4460-8112-FCFA3CD98EFD}" type="sibTrans" cxnId="{4DB2AC0F-39E4-401D-8E5C-59CAB2B05FD6}">
      <dgm:prSet/>
      <dgm:spPr/>
      <dgm:t>
        <a:bodyPr/>
        <a:lstStyle/>
        <a:p>
          <a:endParaRPr lang="pt-BR"/>
        </a:p>
      </dgm:t>
    </dgm:pt>
    <dgm:pt modelId="{F9BF59C0-DF44-4744-B321-308C735D2948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 smtClean="0"/>
            <a:t>Generic</a:t>
          </a:r>
          <a:endParaRPr lang="en-US" noProof="0" dirty="0"/>
        </a:p>
      </dgm:t>
    </dgm:pt>
    <dgm:pt modelId="{27D2D03C-6B7C-48CB-A639-65E257CC0E96}" type="parTrans" cxnId="{2C2A58B9-C1C1-4E99-8F9F-57F5352C17B3}">
      <dgm:prSet/>
      <dgm:spPr/>
      <dgm:t>
        <a:bodyPr/>
        <a:lstStyle/>
        <a:p>
          <a:endParaRPr lang="pt-BR"/>
        </a:p>
      </dgm:t>
    </dgm:pt>
    <dgm:pt modelId="{621FCEB5-3DC7-49FE-9793-8D4BC0648D86}" type="sibTrans" cxnId="{2C2A58B9-C1C1-4E99-8F9F-57F5352C17B3}">
      <dgm:prSet/>
      <dgm:spPr/>
      <dgm:t>
        <a:bodyPr/>
        <a:lstStyle/>
        <a:p>
          <a:endParaRPr lang="pt-BR"/>
        </a:p>
      </dgm:t>
    </dgm:pt>
    <dgm:pt modelId="{ED7F2F8B-596F-4ACC-88C7-425BD0C69125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 smtClean="0"/>
            <a:t>Anaglyph Conversion</a:t>
          </a:r>
          <a:endParaRPr lang="en-US" noProof="0" dirty="0"/>
        </a:p>
      </dgm:t>
    </dgm:pt>
    <dgm:pt modelId="{CB4D62B7-20A0-42CA-B7A0-532513CCE3B9}" type="parTrans" cxnId="{B001E01C-AF69-4B79-A4F1-94C26395D088}">
      <dgm:prSet/>
      <dgm:spPr/>
      <dgm:t>
        <a:bodyPr/>
        <a:lstStyle/>
        <a:p>
          <a:endParaRPr lang="pt-BR"/>
        </a:p>
      </dgm:t>
    </dgm:pt>
    <dgm:pt modelId="{57829ED3-75E3-4323-A3BE-308A2C52FF80}" type="sibTrans" cxnId="{B001E01C-AF69-4B79-A4F1-94C26395D088}">
      <dgm:prSet/>
      <dgm:spPr/>
      <dgm:t>
        <a:bodyPr/>
        <a:lstStyle/>
        <a:p>
          <a:endParaRPr lang="pt-BR"/>
        </a:p>
      </dgm:t>
    </dgm:pt>
    <dgm:pt modelId="{5AC319E5-1379-4860-865D-82CA5F8F6D74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Anaglyph Reversion</a:t>
          </a:r>
          <a:endParaRPr lang="en-US" noProof="0" dirty="0" smtClean="0"/>
        </a:p>
      </dgm:t>
    </dgm:pt>
    <dgm:pt modelId="{796B1FE4-BA91-4115-9C79-7C9D8BC050E3}" type="parTrans" cxnId="{5C5643DF-501E-4C4D-AD3C-AE8B6623289F}">
      <dgm:prSet/>
      <dgm:spPr/>
      <dgm:t>
        <a:bodyPr/>
        <a:lstStyle/>
        <a:p>
          <a:endParaRPr lang="pt-BR"/>
        </a:p>
      </dgm:t>
    </dgm:pt>
    <dgm:pt modelId="{80556F87-8DB5-487B-B9F7-E91301DA1B52}" type="sibTrans" cxnId="{5C5643DF-501E-4C4D-AD3C-AE8B6623289F}">
      <dgm:prSet/>
      <dgm:spPr/>
      <dgm:t>
        <a:bodyPr/>
        <a:lstStyle/>
        <a:p>
          <a:endParaRPr lang="pt-BR"/>
        </a:p>
      </dgm:t>
    </dgm:pt>
    <dgm:pt modelId="{28B760FA-B381-41EC-8B4D-492CAB381BC4}" type="pres">
      <dgm:prSet presAssocID="{8D5FDD50-92B6-484D-9F33-ECBEC3DBA9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B16B6A1-0DAE-46FF-8BBD-EDBC7A332D6C}" type="pres">
      <dgm:prSet presAssocID="{8D5FDD50-92B6-484D-9F33-ECBEC3DBA967}" presName="hierFlow" presStyleCnt="0"/>
      <dgm:spPr/>
    </dgm:pt>
    <dgm:pt modelId="{010D124E-7220-40C4-B1FE-D515AE2A5227}" type="pres">
      <dgm:prSet presAssocID="{8D5FDD50-92B6-484D-9F33-ECBEC3DBA9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46113F-0EE7-47CB-AF4A-7B882A2C2C6B}" type="pres">
      <dgm:prSet presAssocID="{32F57AC1-33E6-4385-87AA-54CA417DA641}" presName="Name14" presStyleCnt="0"/>
      <dgm:spPr/>
    </dgm:pt>
    <dgm:pt modelId="{6C530A79-90C4-49C8-A5F2-23392F853946}" type="pres">
      <dgm:prSet presAssocID="{32F57AC1-33E6-4385-87AA-54CA417DA6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72B80C-9E71-4B49-AC7F-0A01A4A35F20}" type="pres">
      <dgm:prSet presAssocID="{32F57AC1-33E6-4385-87AA-54CA417DA641}" presName="hierChild2" presStyleCnt="0"/>
      <dgm:spPr/>
    </dgm:pt>
    <dgm:pt modelId="{ED59F7BD-492C-44FF-BA19-C9825A4FB025}" type="pres">
      <dgm:prSet presAssocID="{5FF24799-9D94-4C82-BD4D-140D4015CB2B}" presName="Name19" presStyleLbl="parChTrans1D2" presStyleIdx="0" presStyleCnt="2"/>
      <dgm:spPr/>
      <dgm:t>
        <a:bodyPr/>
        <a:lstStyle/>
        <a:p>
          <a:endParaRPr lang="pt-BR"/>
        </a:p>
      </dgm:t>
    </dgm:pt>
    <dgm:pt modelId="{2ABC4822-9468-4C8D-8293-D830F99CDDCF}" type="pres">
      <dgm:prSet presAssocID="{AFD31390-6AC1-4FA3-BAED-940C68F6DC88}" presName="Name21" presStyleCnt="0"/>
      <dgm:spPr/>
    </dgm:pt>
    <dgm:pt modelId="{DE5A9EAF-482B-4BF2-AF77-13EAE24C70B0}" type="pres">
      <dgm:prSet presAssocID="{AFD31390-6AC1-4FA3-BAED-940C68F6DC88}" presName="level2Shape" presStyleLbl="node2" presStyleIdx="0" presStyleCnt="2" custLinFactNeighborX="-23282"/>
      <dgm:spPr/>
      <dgm:t>
        <a:bodyPr/>
        <a:lstStyle/>
        <a:p>
          <a:endParaRPr lang="pt-BR"/>
        </a:p>
      </dgm:t>
    </dgm:pt>
    <dgm:pt modelId="{E6D3E2E4-D9C8-4DBD-8AA1-1A3DCAEDCEC1}" type="pres">
      <dgm:prSet presAssocID="{AFD31390-6AC1-4FA3-BAED-940C68F6DC88}" presName="hierChild3" presStyleCnt="0"/>
      <dgm:spPr/>
    </dgm:pt>
    <dgm:pt modelId="{6B9BE3B4-6371-45FE-A71C-6E55CC800E74}" type="pres">
      <dgm:prSet presAssocID="{CB4D62B7-20A0-42CA-B7A0-532513CCE3B9}" presName="Name19" presStyleLbl="parChTrans1D3" presStyleIdx="0" presStyleCnt="2"/>
      <dgm:spPr/>
      <dgm:t>
        <a:bodyPr/>
        <a:lstStyle/>
        <a:p>
          <a:endParaRPr lang="pt-BR"/>
        </a:p>
      </dgm:t>
    </dgm:pt>
    <dgm:pt modelId="{DCBD9F83-8215-4B66-8225-0278EEE19396}" type="pres">
      <dgm:prSet presAssocID="{ED7F2F8B-596F-4ACC-88C7-425BD0C69125}" presName="Name21" presStyleCnt="0"/>
      <dgm:spPr/>
    </dgm:pt>
    <dgm:pt modelId="{382C07DB-DF31-4C35-A8A6-001339A6AF65}" type="pres">
      <dgm:prSet presAssocID="{ED7F2F8B-596F-4ACC-88C7-425BD0C69125}" presName="level2Shape" presStyleLbl="node3" presStyleIdx="0" presStyleCnt="2" custLinFactNeighborX="-23282"/>
      <dgm:spPr/>
      <dgm:t>
        <a:bodyPr/>
        <a:lstStyle/>
        <a:p>
          <a:endParaRPr lang="pt-BR"/>
        </a:p>
      </dgm:t>
    </dgm:pt>
    <dgm:pt modelId="{4E45FD3D-81E0-403A-A92D-56086A2E4919}" type="pres">
      <dgm:prSet presAssocID="{ED7F2F8B-596F-4ACC-88C7-425BD0C69125}" presName="hierChild3" presStyleCnt="0"/>
      <dgm:spPr/>
    </dgm:pt>
    <dgm:pt modelId="{F1E4FA91-E817-4642-B67C-69461E749193}" type="pres">
      <dgm:prSet presAssocID="{27D2D03C-6B7C-48CB-A639-65E257CC0E96}" presName="Name19" presStyleLbl="parChTrans1D2" presStyleIdx="1" presStyleCnt="2"/>
      <dgm:spPr/>
      <dgm:t>
        <a:bodyPr/>
        <a:lstStyle/>
        <a:p>
          <a:endParaRPr lang="pt-BR"/>
        </a:p>
      </dgm:t>
    </dgm:pt>
    <dgm:pt modelId="{D01F688C-1BDB-4060-8359-D2CF40A1BBF6}" type="pres">
      <dgm:prSet presAssocID="{F9BF59C0-DF44-4744-B321-308C735D2948}" presName="Name21" presStyleCnt="0"/>
      <dgm:spPr/>
    </dgm:pt>
    <dgm:pt modelId="{8282B123-79D2-4E0A-BF9E-E258F9155E15}" type="pres">
      <dgm:prSet presAssocID="{F9BF59C0-DF44-4744-B321-308C735D2948}" presName="level2Shape" presStyleLbl="node2" presStyleIdx="1" presStyleCnt="2" custLinFactNeighborX="20814"/>
      <dgm:spPr/>
      <dgm:t>
        <a:bodyPr/>
        <a:lstStyle/>
        <a:p>
          <a:endParaRPr lang="pt-BR"/>
        </a:p>
      </dgm:t>
    </dgm:pt>
    <dgm:pt modelId="{84B0F10B-70F7-485B-8E3F-1A5CF29D5F01}" type="pres">
      <dgm:prSet presAssocID="{F9BF59C0-DF44-4744-B321-308C735D2948}" presName="hierChild3" presStyleCnt="0"/>
      <dgm:spPr/>
    </dgm:pt>
    <dgm:pt modelId="{CEA2203F-6CE8-44B9-9465-03032392CF78}" type="pres">
      <dgm:prSet presAssocID="{796B1FE4-BA91-4115-9C79-7C9D8BC050E3}" presName="Name19" presStyleLbl="parChTrans1D3" presStyleIdx="1" presStyleCnt="2"/>
      <dgm:spPr/>
      <dgm:t>
        <a:bodyPr/>
        <a:lstStyle/>
        <a:p>
          <a:endParaRPr lang="pt-BR"/>
        </a:p>
      </dgm:t>
    </dgm:pt>
    <dgm:pt modelId="{DD5E025F-70F4-48FC-B18F-38C89107B013}" type="pres">
      <dgm:prSet presAssocID="{5AC319E5-1379-4860-865D-82CA5F8F6D74}" presName="Name21" presStyleCnt="0"/>
      <dgm:spPr/>
    </dgm:pt>
    <dgm:pt modelId="{6C9A0E75-2E9F-4357-954E-2D66B9CAC58C}" type="pres">
      <dgm:prSet presAssocID="{5AC319E5-1379-4860-865D-82CA5F8F6D74}" presName="level2Shape" presStyleLbl="node3" presStyleIdx="1" presStyleCnt="2" custLinFactNeighborX="20814" custLinFactNeighborY="4240"/>
      <dgm:spPr/>
      <dgm:t>
        <a:bodyPr/>
        <a:lstStyle/>
        <a:p>
          <a:endParaRPr lang="pt-BR"/>
        </a:p>
      </dgm:t>
    </dgm:pt>
    <dgm:pt modelId="{27B4656D-6026-46C6-9613-171A3143E530}" type="pres">
      <dgm:prSet presAssocID="{5AC319E5-1379-4860-865D-82CA5F8F6D74}" presName="hierChild3" presStyleCnt="0"/>
      <dgm:spPr/>
    </dgm:pt>
    <dgm:pt modelId="{592E5AE0-C58C-4A99-8517-106CCCEE62B3}" type="pres">
      <dgm:prSet presAssocID="{8D5FDD50-92B6-484D-9F33-ECBEC3DBA967}" presName="bgShapesFlow" presStyleCnt="0"/>
      <dgm:spPr/>
    </dgm:pt>
  </dgm:ptLst>
  <dgm:cxnLst>
    <dgm:cxn modelId="{E59F1D5F-D2B2-4B99-8185-E04DB5BC9111}" type="presOf" srcId="{5FF24799-9D94-4C82-BD4D-140D4015CB2B}" destId="{ED59F7BD-492C-44FF-BA19-C9825A4FB025}" srcOrd="0" destOrd="0" presId="urn:microsoft.com/office/officeart/2005/8/layout/hierarchy6"/>
    <dgm:cxn modelId="{B59FB2B7-9F9C-48A6-B5EC-68F537AFD06B}" type="presOf" srcId="{CB4D62B7-20A0-42CA-B7A0-532513CCE3B9}" destId="{6B9BE3B4-6371-45FE-A71C-6E55CC800E74}" srcOrd="0" destOrd="0" presId="urn:microsoft.com/office/officeart/2005/8/layout/hierarchy6"/>
    <dgm:cxn modelId="{D79E6E1C-006A-484F-89D3-0EF7CDEBC98F}" type="presOf" srcId="{8D5FDD50-92B6-484D-9F33-ECBEC3DBA967}" destId="{28B760FA-B381-41EC-8B4D-492CAB381BC4}" srcOrd="0" destOrd="0" presId="urn:microsoft.com/office/officeart/2005/8/layout/hierarchy6"/>
    <dgm:cxn modelId="{9FFA1BA4-FC9A-4DDA-847F-46C4972572E8}" type="presOf" srcId="{ED7F2F8B-596F-4ACC-88C7-425BD0C69125}" destId="{382C07DB-DF31-4C35-A8A6-001339A6AF65}" srcOrd="0" destOrd="0" presId="urn:microsoft.com/office/officeart/2005/8/layout/hierarchy6"/>
    <dgm:cxn modelId="{E321EA38-2628-4CF3-8F50-3ED3E95AE68C}" type="presOf" srcId="{5AC319E5-1379-4860-865D-82CA5F8F6D74}" destId="{6C9A0E75-2E9F-4357-954E-2D66B9CAC58C}" srcOrd="0" destOrd="0" presId="urn:microsoft.com/office/officeart/2005/8/layout/hierarchy6"/>
    <dgm:cxn modelId="{7392C6EB-508A-4B02-BE5F-BB3C2216E605}" type="presOf" srcId="{AFD31390-6AC1-4FA3-BAED-940C68F6DC88}" destId="{DE5A9EAF-482B-4BF2-AF77-13EAE24C70B0}" srcOrd="0" destOrd="0" presId="urn:microsoft.com/office/officeart/2005/8/layout/hierarchy6"/>
    <dgm:cxn modelId="{159EE1B3-9E64-4E30-AFCF-044524B8FF5C}" type="presOf" srcId="{27D2D03C-6B7C-48CB-A639-65E257CC0E96}" destId="{F1E4FA91-E817-4642-B67C-69461E749193}" srcOrd="0" destOrd="0" presId="urn:microsoft.com/office/officeart/2005/8/layout/hierarchy6"/>
    <dgm:cxn modelId="{5759436E-0925-4D61-A8DD-C88825E506BA}" srcId="{8D5FDD50-92B6-484D-9F33-ECBEC3DBA967}" destId="{32F57AC1-33E6-4385-87AA-54CA417DA641}" srcOrd="0" destOrd="0" parTransId="{4CF32539-B159-4D5B-8813-0F2517A92619}" sibTransId="{1D3139AF-ED12-4B35-986A-3B8D78646C94}"/>
    <dgm:cxn modelId="{4DB2AC0F-39E4-401D-8E5C-59CAB2B05FD6}" srcId="{32F57AC1-33E6-4385-87AA-54CA417DA641}" destId="{AFD31390-6AC1-4FA3-BAED-940C68F6DC88}" srcOrd="0" destOrd="0" parTransId="{5FF24799-9D94-4C82-BD4D-140D4015CB2B}" sibTransId="{419E9FC1-BC4A-4460-8112-FCFA3CD98EFD}"/>
    <dgm:cxn modelId="{B001E01C-AF69-4B79-A4F1-94C26395D088}" srcId="{AFD31390-6AC1-4FA3-BAED-940C68F6DC88}" destId="{ED7F2F8B-596F-4ACC-88C7-425BD0C69125}" srcOrd="0" destOrd="0" parTransId="{CB4D62B7-20A0-42CA-B7A0-532513CCE3B9}" sibTransId="{57829ED3-75E3-4323-A3BE-308A2C52FF80}"/>
    <dgm:cxn modelId="{87D3E681-2FB0-4582-9374-F097D923F37E}" type="presOf" srcId="{F9BF59C0-DF44-4744-B321-308C735D2948}" destId="{8282B123-79D2-4E0A-BF9E-E258F9155E15}" srcOrd="0" destOrd="0" presId="urn:microsoft.com/office/officeart/2005/8/layout/hierarchy6"/>
    <dgm:cxn modelId="{201D97B0-C741-4DCB-BEB0-E8237029A570}" type="presOf" srcId="{796B1FE4-BA91-4115-9C79-7C9D8BC050E3}" destId="{CEA2203F-6CE8-44B9-9465-03032392CF78}" srcOrd="0" destOrd="0" presId="urn:microsoft.com/office/officeart/2005/8/layout/hierarchy6"/>
    <dgm:cxn modelId="{2C2A58B9-C1C1-4E99-8F9F-57F5352C17B3}" srcId="{32F57AC1-33E6-4385-87AA-54CA417DA641}" destId="{F9BF59C0-DF44-4744-B321-308C735D2948}" srcOrd="1" destOrd="0" parTransId="{27D2D03C-6B7C-48CB-A639-65E257CC0E96}" sibTransId="{621FCEB5-3DC7-49FE-9793-8D4BC0648D86}"/>
    <dgm:cxn modelId="{5C5643DF-501E-4C4D-AD3C-AE8B6623289F}" srcId="{F9BF59C0-DF44-4744-B321-308C735D2948}" destId="{5AC319E5-1379-4860-865D-82CA5F8F6D74}" srcOrd="0" destOrd="0" parTransId="{796B1FE4-BA91-4115-9C79-7C9D8BC050E3}" sibTransId="{80556F87-8DB5-487B-B9F7-E91301DA1B52}"/>
    <dgm:cxn modelId="{9AE69B3D-AB06-4EC4-A783-EBF88405AE52}" type="presOf" srcId="{32F57AC1-33E6-4385-87AA-54CA417DA641}" destId="{6C530A79-90C4-49C8-A5F2-23392F853946}" srcOrd="0" destOrd="0" presId="urn:microsoft.com/office/officeart/2005/8/layout/hierarchy6"/>
    <dgm:cxn modelId="{6AD24993-93E8-4BA0-8510-A623896FC00D}" type="presParOf" srcId="{28B760FA-B381-41EC-8B4D-492CAB381BC4}" destId="{3B16B6A1-0DAE-46FF-8BBD-EDBC7A332D6C}" srcOrd="0" destOrd="0" presId="urn:microsoft.com/office/officeart/2005/8/layout/hierarchy6"/>
    <dgm:cxn modelId="{509B6207-ED4A-41A6-8050-BA82468B8297}" type="presParOf" srcId="{3B16B6A1-0DAE-46FF-8BBD-EDBC7A332D6C}" destId="{010D124E-7220-40C4-B1FE-D515AE2A5227}" srcOrd="0" destOrd="0" presId="urn:microsoft.com/office/officeart/2005/8/layout/hierarchy6"/>
    <dgm:cxn modelId="{8168B01B-0311-4FD0-9EC6-53F13FF1CEB7}" type="presParOf" srcId="{010D124E-7220-40C4-B1FE-D515AE2A5227}" destId="{D546113F-0EE7-47CB-AF4A-7B882A2C2C6B}" srcOrd="0" destOrd="0" presId="urn:microsoft.com/office/officeart/2005/8/layout/hierarchy6"/>
    <dgm:cxn modelId="{E34C01EA-3451-435A-AB04-C7C7BE4638FC}" type="presParOf" srcId="{D546113F-0EE7-47CB-AF4A-7B882A2C2C6B}" destId="{6C530A79-90C4-49C8-A5F2-23392F853946}" srcOrd="0" destOrd="0" presId="urn:microsoft.com/office/officeart/2005/8/layout/hierarchy6"/>
    <dgm:cxn modelId="{DD422E85-A28D-48F4-9703-E94EACF41702}" type="presParOf" srcId="{D546113F-0EE7-47CB-AF4A-7B882A2C2C6B}" destId="{2772B80C-9E71-4B49-AC7F-0A01A4A35F20}" srcOrd="1" destOrd="0" presId="urn:microsoft.com/office/officeart/2005/8/layout/hierarchy6"/>
    <dgm:cxn modelId="{0F2FFD67-4E0A-48E2-98CA-3C5B9B9208D5}" type="presParOf" srcId="{2772B80C-9E71-4B49-AC7F-0A01A4A35F20}" destId="{ED59F7BD-492C-44FF-BA19-C9825A4FB025}" srcOrd="0" destOrd="0" presId="urn:microsoft.com/office/officeart/2005/8/layout/hierarchy6"/>
    <dgm:cxn modelId="{8433A11C-13F0-498B-8D96-15794D4FC6FE}" type="presParOf" srcId="{2772B80C-9E71-4B49-AC7F-0A01A4A35F20}" destId="{2ABC4822-9468-4C8D-8293-D830F99CDDCF}" srcOrd="1" destOrd="0" presId="urn:microsoft.com/office/officeart/2005/8/layout/hierarchy6"/>
    <dgm:cxn modelId="{D869AFC3-C2CD-426F-8A7E-05BA2208CCAB}" type="presParOf" srcId="{2ABC4822-9468-4C8D-8293-D830F99CDDCF}" destId="{DE5A9EAF-482B-4BF2-AF77-13EAE24C70B0}" srcOrd="0" destOrd="0" presId="urn:microsoft.com/office/officeart/2005/8/layout/hierarchy6"/>
    <dgm:cxn modelId="{48108D29-573C-4742-B2A7-DC25CF465B85}" type="presParOf" srcId="{2ABC4822-9468-4C8D-8293-D830F99CDDCF}" destId="{E6D3E2E4-D9C8-4DBD-8AA1-1A3DCAEDCEC1}" srcOrd="1" destOrd="0" presId="urn:microsoft.com/office/officeart/2005/8/layout/hierarchy6"/>
    <dgm:cxn modelId="{4DD63739-D24B-42BD-A0BF-11C8CE753987}" type="presParOf" srcId="{E6D3E2E4-D9C8-4DBD-8AA1-1A3DCAEDCEC1}" destId="{6B9BE3B4-6371-45FE-A71C-6E55CC800E74}" srcOrd="0" destOrd="0" presId="urn:microsoft.com/office/officeart/2005/8/layout/hierarchy6"/>
    <dgm:cxn modelId="{78098885-9690-4A41-A95E-8D3A37C06381}" type="presParOf" srcId="{E6D3E2E4-D9C8-4DBD-8AA1-1A3DCAEDCEC1}" destId="{DCBD9F83-8215-4B66-8225-0278EEE19396}" srcOrd="1" destOrd="0" presId="urn:microsoft.com/office/officeart/2005/8/layout/hierarchy6"/>
    <dgm:cxn modelId="{28B1B47E-BB67-4718-A60B-B6207CA8399A}" type="presParOf" srcId="{DCBD9F83-8215-4B66-8225-0278EEE19396}" destId="{382C07DB-DF31-4C35-A8A6-001339A6AF65}" srcOrd="0" destOrd="0" presId="urn:microsoft.com/office/officeart/2005/8/layout/hierarchy6"/>
    <dgm:cxn modelId="{785B451E-F9BC-4B30-A13F-53267EF97922}" type="presParOf" srcId="{DCBD9F83-8215-4B66-8225-0278EEE19396}" destId="{4E45FD3D-81E0-403A-A92D-56086A2E4919}" srcOrd="1" destOrd="0" presId="urn:microsoft.com/office/officeart/2005/8/layout/hierarchy6"/>
    <dgm:cxn modelId="{18F3CCAF-396E-4900-9538-3BE972B040BD}" type="presParOf" srcId="{2772B80C-9E71-4B49-AC7F-0A01A4A35F20}" destId="{F1E4FA91-E817-4642-B67C-69461E749193}" srcOrd="2" destOrd="0" presId="urn:microsoft.com/office/officeart/2005/8/layout/hierarchy6"/>
    <dgm:cxn modelId="{CA0C9706-AB12-4884-89AF-3822B8D5E77A}" type="presParOf" srcId="{2772B80C-9E71-4B49-AC7F-0A01A4A35F20}" destId="{D01F688C-1BDB-4060-8359-D2CF40A1BBF6}" srcOrd="3" destOrd="0" presId="urn:microsoft.com/office/officeart/2005/8/layout/hierarchy6"/>
    <dgm:cxn modelId="{4360E619-3FCB-4C8B-AB58-B3D4BCAD63DB}" type="presParOf" srcId="{D01F688C-1BDB-4060-8359-D2CF40A1BBF6}" destId="{8282B123-79D2-4E0A-BF9E-E258F9155E15}" srcOrd="0" destOrd="0" presId="urn:microsoft.com/office/officeart/2005/8/layout/hierarchy6"/>
    <dgm:cxn modelId="{CD11B5B3-4A0E-41DB-9049-FEC084E370D3}" type="presParOf" srcId="{D01F688C-1BDB-4060-8359-D2CF40A1BBF6}" destId="{84B0F10B-70F7-485B-8E3F-1A5CF29D5F01}" srcOrd="1" destOrd="0" presId="urn:microsoft.com/office/officeart/2005/8/layout/hierarchy6"/>
    <dgm:cxn modelId="{C671D5E8-AEEF-4A3D-8692-4B8435507751}" type="presParOf" srcId="{84B0F10B-70F7-485B-8E3F-1A5CF29D5F01}" destId="{CEA2203F-6CE8-44B9-9465-03032392CF78}" srcOrd="0" destOrd="0" presId="urn:microsoft.com/office/officeart/2005/8/layout/hierarchy6"/>
    <dgm:cxn modelId="{CA3EDD34-8712-415D-A5DA-48C708BB0CF2}" type="presParOf" srcId="{84B0F10B-70F7-485B-8E3F-1A5CF29D5F01}" destId="{DD5E025F-70F4-48FC-B18F-38C89107B013}" srcOrd="1" destOrd="0" presId="urn:microsoft.com/office/officeart/2005/8/layout/hierarchy6"/>
    <dgm:cxn modelId="{A965E7AE-8775-46EA-8830-812255EE397B}" type="presParOf" srcId="{DD5E025F-70F4-48FC-B18F-38C89107B013}" destId="{6C9A0E75-2E9F-4357-954E-2D66B9CAC58C}" srcOrd="0" destOrd="0" presId="urn:microsoft.com/office/officeart/2005/8/layout/hierarchy6"/>
    <dgm:cxn modelId="{67D75733-ECC0-4423-8121-EECE5D569CF6}" type="presParOf" srcId="{DD5E025F-70F4-48FC-B18F-38C89107B013}" destId="{27B4656D-6026-46C6-9613-171A3143E530}" srcOrd="1" destOrd="0" presId="urn:microsoft.com/office/officeart/2005/8/layout/hierarchy6"/>
    <dgm:cxn modelId="{5F2D0FD5-796F-4A53-9036-A92B6B0FD3AD}" type="presParOf" srcId="{28B760FA-B381-41EC-8B4D-492CAB381BC4}" destId="{592E5AE0-C58C-4A99-8517-106CCCEE62B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30A79-90C4-49C8-A5F2-23392F853946}">
      <dsp:nvSpPr>
        <dsp:cNvPr id="0" name=""/>
        <dsp:cNvSpPr/>
      </dsp:nvSpPr>
      <dsp:spPr>
        <a:xfrm>
          <a:off x="2758417" y="1860"/>
          <a:ext cx="1950764" cy="1300509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Stereoscopic Coding</a:t>
          </a:r>
          <a:endParaRPr lang="en-US" sz="2200" kern="1200" noProof="0" dirty="0"/>
        </a:p>
      </dsp:txBody>
      <dsp:txXfrm>
        <a:off x="2796508" y="39951"/>
        <a:ext cx="1874582" cy="1224327"/>
      </dsp:txXfrm>
    </dsp:sp>
    <dsp:sp modelId="{ED59F7BD-492C-44FF-BA19-C9825A4FB025}">
      <dsp:nvSpPr>
        <dsp:cNvPr id="0" name=""/>
        <dsp:cNvSpPr/>
      </dsp:nvSpPr>
      <dsp:spPr>
        <a:xfrm>
          <a:off x="2011625" y="1302370"/>
          <a:ext cx="1722174" cy="520203"/>
        </a:xfrm>
        <a:custGeom>
          <a:avLst/>
          <a:gdLst/>
          <a:ahLst/>
          <a:cxnLst/>
          <a:rect l="0" t="0" r="0" b="0"/>
          <a:pathLst>
            <a:path>
              <a:moveTo>
                <a:pt x="1722174" y="0"/>
              </a:moveTo>
              <a:lnTo>
                <a:pt x="1722174" y="260101"/>
              </a:lnTo>
              <a:lnTo>
                <a:pt x="0" y="260101"/>
              </a:lnTo>
              <a:lnTo>
                <a:pt x="0" y="520203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A9EAF-482B-4BF2-AF77-13EAE24C70B0}">
      <dsp:nvSpPr>
        <dsp:cNvPr id="0" name=""/>
        <dsp:cNvSpPr/>
      </dsp:nvSpPr>
      <dsp:spPr>
        <a:xfrm>
          <a:off x="1036243" y="1822573"/>
          <a:ext cx="1950764" cy="1300509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Compression</a:t>
          </a:r>
          <a:endParaRPr lang="en-US" sz="2200" kern="1200" noProof="0" dirty="0"/>
        </a:p>
      </dsp:txBody>
      <dsp:txXfrm>
        <a:off x="1074334" y="1860664"/>
        <a:ext cx="1874582" cy="1224327"/>
      </dsp:txXfrm>
    </dsp:sp>
    <dsp:sp modelId="{F1E4FA91-E817-4642-B67C-69461E749193}">
      <dsp:nvSpPr>
        <dsp:cNvPr id="0" name=""/>
        <dsp:cNvSpPr/>
      </dsp:nvSpPr>
      <dsp:spPr>
        <a:xfrm>
          <a:off x="3733800" y="1302370"/>
          <a:ext cx="1674029" cy="520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101"/>
              </a:lnTo>
              <a:lnTo>
                <a:pt x="1674029" y="260101"/>
              </a:lnTo>
              <a:lnTo>
                <a:pt x="1674029" y="520203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2B123-79D2-4E0A-BF9E-E258F9155E15}">
      <dsp:nvSpPr>
        <dsp:cNvPr id="0" name=""/>
        <dsp:cNvSpPr/>
      </dsp:nvSpPr>
      <dsp:spPr>
        <a:xfrm>
          <a:off x="4432446" y="1822573"/>
          <a:ext cx="1950764" cy="1300509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Generic</a:t>
          </a:r>
          <a:endParaRPr lang="en-US" sz="2200" kern="1200" noProof="0" dirty="0"/>
        </a:p>
      </dsp:txBody>
      <dsp:txXfrm>
        <a:off x="4470537" y="1860664"/>
        <a:ext cx="1874582" cy="12243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30A79-90C4-49C8-A5F2-23392F853946}">
      <dsp:nvSpPr>
        <dsp:cNvPr id="0" name=""/>
        <dsp:cNvSpPr/>
      </dsp:nvSpPr>
      <dsp:spPr>
        <a:xfrm>
          <a:off x="2773002" y="2793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Stereoscopic Coding</a:t>
          </a:r>
          <a:endParaRPr lang="en-US" sz="2200" kern="1200" noProof="0" dirty="0"/>
        </a:p>
      </dsp:txBody>
      <dsp:txXfrm>
        <a:off x="2810523" y="40314"/>
        <a:ext cx="1846552" cy="1206020"/>
      </dsp:txXfrm>
    </dsp:sp>
    <dsp:sp modelId="{ED59F7BD-492C-44FF-BA19-C9825A4FB025}">
      <dsp:nvSpPr>
        <dsp:cNvPr id="0" name=""/>
        <dsp:cNvSpPr/>
      </dsp:nvSpPr>
      <dsp:spPr>
        <a:xfrm>
          <a:off x="2037378" y="1283855"/>
          <a:ext cx="1696421" cy="512425"/>
        </a:xfrm>
        <a:custGeom>
          <a:avLst/>
          <a:gdLst/>
          <a:ahLst/>
          <a:cxnLst/>
          <a:rect l="0" t="0" r="0" b="0"/>
          <a:pathLst>
            <a:path>
              <a:moveTo>
                <a:pt x="1696421" y="0"/>
              </a:moveTo>
              <a:lnTo>
                <a:pt x="1696421" y="256212"/>
              </a:lnTo>
              <a:lnTo>
                <a:pt x="0" y="256212"/>
              </a:lnTo>
              <a:lnTo>
                <a:pt x="0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A9EAF-482B-4BF2-AF77-13EAE24C70B0}">
      <dsp:nvSpPr>
        <dsp:cNvPr id="0" name=""/>
        <dsp:cNvSpPr/>
      </dsp:nvSpPr>
      <dsp:spPr>
        <a:xfrm>
          <a:off x="1076580" y="1796281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Compression</a:t>
          </a:r>
          <a:endParaRPr lang="en-US" sz="2200" kern="1200" noProof="0" dirty="0"/>
        </a:p>
      </dsp:txBody>
      <dsp:txXfrm>
        <a:off x="1114101" y="1833802"/>
        <a:ext cx="1846552" cy="1206020"/>
      </dsp:txXfrm>
    </dsp:sp>
    <dsp:sp modelId="{6B9BE3B4-6371-45FE-A71C-6E55CC800E74}">
      <dsp:nvSpPr>
        <dsp:cNvPr id="0" name=""/>
        <dsp:cNvSpPr/>
      </dsp:nvSpPr>
      <dsp:spPr>
        <a:xfrm>
          <a:off x="1991658" y="3077343"/>
          <a:ext cx="91440" cy="512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2425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C07DB-DF31-4C35-A8A6-001339A6AF65}">
      <dsp:nvSpPr>
        <dsp:cNvPr id="0" name=""/>
        <dsp:cNvSpPr/>
      </dsp:nvSpPr>
      <dsp:spPr>
        <a:xfrm>
          <a:off x="1076580" y="3589769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Anaglyph Conversion</a:t>
          </a:r>
          <a:endParaRPr lang="en-US" sz="2200" kern="1200" noProof="0" dirty="0"/>
        </a:p>
      </dsp:txBody>
      <dsp:txXfrm>
        <a:off x="1114101" y="3627290"/>
        <a:ext cx="1846552" cy="1206020"/>
      </dsp:txXfrm>
    </dsp:sp>
    <dsp:sp modelId="{F1E4FA91-E817-4642-B67C-69461E749193}">
      <dsp:nvSpPr>
        <dsp:cNvPr id="0" name=""/>
        <dsp:cNvSpPr/>
      </dsp:nvSpPr>
      <dsp:spPr>
        <a:xfrm>
          <a:off x="3733800" y="1283855"/>
          <a:ext cx="1648996" cy="512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212"/>
              </a:lnTo>
              <a:lnTo>
                <a:pt x="1648996" y="256212"/>
              </a:lnTo>
              <a:lnTo>
                <a:pt x="1648996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2B123-79D2-4E0A-BF9E-E258F9155E15}">
      <dsp:nvSpPr>
        <dsp:cNvPr id="0" name=""/>
        <dsp:cNvSpPr/>
      </dsp:nvSpPr>
      <dsp:spPr>
        <a:xfrm>
          <a:off x="4421999" y="1796281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Generic</a:t>
          </a:r>
          <a:endParaRPr lang="en-US" sz="2200" kern="1200" noProof="0" dirty="0"/>
        </a:p>
      </dsp:txBody>
      <dsp:txXfrm>
        <a:off x="4459520" y="1833802"/>
        <a:ext cx="1846552" cy="12060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30A79-90C4-49C8-A5F2-23392F853946}">
      <dsp:nvSpPr>
        <dsp:cNvPr id="0" name=""/>
        <dsp:cNvSpPr/>
      </dsp:nvSpPr>
      <dsp:spPr>
        <a:xfrm>
          <a:off x="2773002" y="2793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Stereoscopic Coding</a:t>
          </a:r>
          <a:endParaRPr lang="en-US" sz="2200" kern="1200" noProof="0" dirty="0"/>
        </a:p>
      </dsp:txBody>
      <dsp:txXfrm>
        <a:off x="2810523" y="40314"/>
        <a:ext cx="1846552" cy="1206020"/>
      </dsp:txXfrm>
    </dsp:sp>
    <dsp:sp modelId="{ED59F7BD-492C-44FF-BA19-C9825A4FB025}">
      <dsp:nvSpPr>
        <dsp:cNvPr id="0" name=""/>
        <dsp:cNvSpPr/>
      </dsp:nvSpPr>
      <dsp:spPr>
        <a:xfrm>
          <a:off x="2037378" y="1283855"/>
          <a:ext cx="1696421" cy="512425"/>
        </a:xfrm>
        <a:custGeom>
          <a:avLst/>
          <a:gdLst/>
          <a:ahLst/>
          <a:cxnLst/>
          <a:rect l="0" t="0" r="0" b="0"/>
          <a:pathLst>
            <a:path>
              <a:moveTo>
                <a:pt x="1696421" y="0"/>
              </a:moveTo>
              <a:lnTo>
                <a:pt x="1696421" y="256212"/>
              </a:lnTo>
              <a:lnTo>
                <a:pt x="0" y="256212"/>
              </a:lnTo>
              <a:lnTo>
                <a:pt x="0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A9EAF-482B-4BF2-AF77-13EAE24C70B0}">
      <dsp:nvSpPr>
        <dsp:cNvPr id="0" name=""/>
        <dsp:cNvSpPr/>
      </dsp:nvSpPr>
      <dsp:spPr>
        <a:xfrm>
          <a:off x="1076580" y="1796281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Compression</a:t>
          </a:r>
          <a:endParaRPr lang="en-US" sz="2200" kern="1200" noProof="0" dirty="0"/>
        </a:p>
      </dsp:txBody>
      <dsp:txXfrm>
        <a:off x="1114101" y="1833802"/>
        <a:ext cx="1846552" cy="1206020"/>
      </dsp:txXfrm>
    </dsp:sp>
    <dsp:sp modelId="{6B9BE3B4-6371-45FE-A71C-6E55CC800E74}">
      <dsp:nvSpPr>
        <dsp:cNvPr id="0" name=""/>
        <dsp:cNvSpPr/>
      </dsp:nvSpPr>
      <dsp:spPr>
        <a:xfrm>
          <a:off x="1991658" y="3077343"/>
          <a:ext cx="91440" cy="512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2425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C07DB-DF31-4C35-A8A6-001339A6AF65}">
      <dsp:nvSpPr>
        <dsp:cNvPr id="0" name=""/>
        <dsp:cNvSpPr/>
      </dsp:nvSpPr>
      <dsp:spPr>
        <a:xfrm>
          <a:off x="1076580" y="3589769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Anaglyph Conversion</a:t>
          </a:r>
          <a:endParaRPr lang="en-US" sz="2200" kern="1200" noProof="0" dirty="0"/>
        </a:p>
      </dsp:txBody>
      <dsp:txXfrm>
        <a:off x="1114101" y="3627290"/>
        <a:ext cx="1846552" cy="1206020"/>
      </dsp:txXfrm>
    </dsp:sp>
    <dsp:sp modelId="{F1E4FA91-E817-4642-B67C-69461E749193}">
      <dsp:nvSpPr>
        <dsp:cNvPr id="0" name=""/>
        <dsp:cNvSpPr/>
      </dsp:nvSpPr>
      <dsp:spPr>
        <a:xfrm>
          <a:off x="3733800" y="1283855"/>
          <a:ext cx="1648996" cy="512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212"/>
              </a:lnTo>
              <a:lnTo>
                <a:pt x="1648996" y="256212"/>
              </a:lnTo>
              <a:lnTo>
                <a:pt x="1648996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2B123-79D2-4E0A-BF9E-E258F9155E15}">
      <dsp:nvSpPr>
        <dsp:cNvPr id="0" name=""/>
        <dsp:cNvSpPr/>
      </dsp:nvSpPr>
      <dsp:spPr>
        <a:xfrm>
          <a:off x="4421999" y="1796281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Generic</a:t>
          </a:r>
          <a:endParaRPr lang="en-US" sz="2200" kern="1200" noProof="0" dirty="0"/>
        </a:p>
      </dsp:txBody>
      <dsp:txXfrm>
        <a:off x="4459520" y="1833802"/>
        <a:ext cx="1846552" cy="12060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30A79-90C4-49C8-A5F2-23392F853946}">
      <dsp:nvSpPr>
        <dsp:cNvPr id="0" name=""/>
        <dsp:cNvSpPr/>
      </dsp:nvSpPr>
      <dsp:spPr>
        <a:xfrm>
          <a:off x="2773002" y="2793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Stereoscopic Coding</a:t>
          </a:r>
          <a:endParaRPr lang="en-US" sz="2200" kern="1200" noProof="0" dirty="0"/>
        </a:p>
      </dsp:txBody>
      <dsp:txXfrm>
        <a:off x="2810523" y="40314"/>
        <a:ext cx="1846552" cy="1206020"/>
      </dsp:txXfrm>
    </dsp:sp>
    <dsp:sp modelId="{ED59F7BD-492C-44FF-BA19-C9825A4FB025}">
      <dsp:nvSpPr>
        <dsp:cNvPr id="0" name=""/>
        <dsp:cNvSpPr/>
      </dsp:nvSpPr>
      <dsp:spPr>
        <a:xfrm>
          <a:off x="2037378" y="1283855"/>
          <a:ext cx="1696421" cy="512425"/>
        </a:xfrm>
        <a:custGeom>
          <a:avLst/>
          <a:gdLst/>
          <a:ahLst/>
          <a:cxnLst/>
          <a:rect l="0" t="0" r="0" b="0"/>
          <a:pathLst>
            <a:path>
              <a:moveTo>
                <a:pt x="1696421" y="0"/>
              </a:moveTo>
              <a:lnTo>
                <a:pt x="1696421" y="256212"/>
              </a:lnTo>
              <a:lnTo>
                <a:pt x="0" y="256212"/>
              </a:lnTo>
              <a:lnTo>
                <a:pt x="0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A9EAF-482B-4BF2-AF77-13EAE24C70B0}">
      <dsp:nvSpPr>
        <dsp:cNvPr id="0" name=""/>
        <dsp:cNvSpPr/>
      </dsp:nvSpPr>
      <dsp:spPr>
        <a:xfrm>
          <a:off x="1076580" y="1796281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Compression</a:t>
          </a:r>
          <a:endParaRPr lang="en-US" sz="2200" kern="1200" noProof="0" dirty="0"/>
        </a:p>
      </dsp:txBody>
      <dsp:txXfrm>
        <a:off x="1114101" y="1833802"/>
        <a:ext cx="1846552" cy="1206020"/>
      </dsp:txXfrm>
    </dsp:sp>
    <dsp:sp modelId="{6B9BE3B4-6371-45FE-A71C-6E55CC800E74}">
      <dsp:nvSpPr>
        <dsp:cNvPr id="0" name=""/>
        <dsp:cNvSpPr/>
      </dsp:nvSpPr>
      <dsp:spPr>
        <a:xfrm>
          <a:off x="1991658" y="3077343"/>
          <a:ext cx="91440" cy="512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2425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C07DB-DF31-4C35-A8A6-001339A6AF65}">
      <dsp:nvSpPr>
        <dsp:cNvPr id="0" name=""/>
        <dsp:cNvSpPr/>
      </dsp:nvSpPr>
      <dsp:spPr>
        <a:xfrm>
          <a:off x="1076580" y="3589769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Anaglyph Conversion</a:t>
          </a:r>
          <a:endParaRPr lang="en-US" sz="2200" kern="1200" noProof="0" dirty="0"/>
        </a:p>
      </dsp:txBody>
      <dsp:txXfrm>
        <a:off x="1114101" y="3627290"/>
        <a:ext cx="1846552" cy="1206020"/>
      </dsp:txXfrm>
    </dsp:sp>
    <dsp:sp modelId="{F1E4FA91-E817-4642-B67C-69461E749193}">
      <dsp:nvSpPr>
        <dsp:cNvPr id="0" name=""/>
        <dsp:cNvSpPr/>
      </dsp:nvSpPr>
      <dsp:spPr>
        <a:xfrm>
          <a:off x="3733800" y="1283855"/>
          <a:ext cx="1648996" cy="512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212"/>
              </a:lnTo>
              <a:lnTo>
                <a:pt x="1648996" y="256212"/>
              </a:lnTo>
              <a:lnTo>
                <a:pt x="1648996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2B123-79D2-4E0A-BF9E-E258F9155E15}">
      <dsp:nvSpPr>
        <dsp:cNvPr id="0" name=""/>
        <dsp:cNvSpPr/>
      </dsp:nvSpPr>
      <dsp:spPr>
        <a:xfrm>
          <a:off x="4421999" y="1796281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Generic</a:t>
          </a:r>
          <a:endParaRPr lang="en-US" sz="2200" kern="1200" noProof="0" dirty="0"/>
        </a:p>
      </dsp:txBody>
      <dsp:txXfrm>
        <a:off x="4459520" y="1833802"/>
        <a:ext cx="1846552" cy="12060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D1971-0D1B-4602-AC13-75E3B5D1B981}">
      <dsp:nvSpPr>
        <dsp:cNvPr id="0" name=""/>
        <dsp:cNvSpPr/>
      </dsp:nvSpPr>
      <dsp:spPr>
        <a:xfrm>
          <a:off x="6279357" y="2657285"/>
          <a:ext cx="3692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251" y="4572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41900-6A79-4139-8AA7-BCAF9BC48D16}">
      <dsp:nvSpPr>
        <dsp:cNvPr id="0" name=""/>
        <dsp:cNvSpPr/>
      </dsp:nvSpPr>
      <dsp:spPr>
        <a:xfrm>
          <a:off x="4073188" y="1909153"/>
          <a:ext cx="359909" cy="793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5283" y="0"/>
              </a:lnTo>
              <a:lnTo>
                <a:pt x="175283" y="793852"/>
              </a:lnTo>
              <a:lnTo>
                <a:pt x="359909" y="793852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B3A26-71DA-4F63-96B3-F61754FE836F}">
      <dsp:nvSpPr>
        <dsp:cNvPr id="0" name=""/>
        <dsp:cNvSpPr/>
      </dsp:nvSpPr>
      <dsp:spPr>
        <a:xfrm>
          <a:off x="6279357" y="1115222"/>
          <a:ext cx="369251" cy="79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4625" y="0"/>
              </a:lnTo>
              <a:lnTo>
                <a:pt x="184625" y="793891"/>
              </a:lnTo>
              <a:lnTo>
                <a:pt x="369251" y="793891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0AC6D-FB62-4023-9560-7795C8FCF18A}">
      <dsp:nvSpPr>
        <dsp:cNvPr id="0" name=""/>
        <dsp:cNvSpPr/>
      </dsp:nvSpPr>
      <dsp:spPr>
        <a:xfrm>
          <a:off x="6279357" y="1069502"/>
          <a:ext cx="3692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251" y="4572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F2BD7-EEFA-4A09-BAAA-A5467747A5B4}">
      <dsp:nvSpPr>
        <dsp:cNvPr id="0" name=""/>
        <dsp:cNvSpPr/>
      </dsp:nvSpPr>
      <dsp:spPr>
        <a:xfrm>
          <a:off x="6279357" y="321330"/>
          <a:ext cx="369251" cy="793891"/>
        </a:xfrm>
        <a:custGeom>
          <a:avLst/>
          <a:gdLst/>
          <a:ahLst/>
          <a:cxnLst/>
          <a:rect l="0" t="0" r="0" b="0"/>
          <a:pathLst>
            <a:path>
              <a:moveTo>
                <a:pt x="0" y="793891"/>
              </a:moveTo>
              <a:lnTo>
                <a:pt x="184625" y="793891"/>
              </a:lnTo>
              <a:lnTo>
                <a:pt x="184625" y="0"/>
              </a:lnTo>
              <a:lnTo>
                <a:pt x="369251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01032-55EC-4490-A2E2-EAE58D3C5B9E}">
      <dsp:nvSpPr>
        <dsp:cNvPr id="0" name=""/>
        <dsp:cNvSpPr/>
      </dsp:nvSpPr>
      <dsp:spPr>
        <a:xfrm>
          <a:off x="4073188" y="1115222"/>
          <a:ext cx="359909" cy="793931"/>
        </a:xfrm>
        <a:custGeom>
          <a:avLst/>
          <a:gdLst/>
          <a:ahLst/>
          <a:cxnLst/>
          <a:rect l="0" t="0" r="0" b="0"/>
          <a:pathLst>
            <a:path>
              <a:moveTo>
                <a:pt x="0" y="793931"/>
              </a:moveTo>
              <a:lnTo>
                <a:pt x="175283" y="793931"/>
              </a:lnTo>
              <a:lnTo>
                <a:pt x="175283" y="0"/>
              </a:lnTo>
              <a:lnTo>
                <a:pt x="359909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9D220-7BC0-4E8D-89F9-55EDE464832D}">
      <dsp:nvSpPr>
        <dsp:cNvPr id="0" name=""/>
        <dsp:cNvSpPr/>
      </dsp:nvSpPr>
      <dsp:spPr>
        <a:xfrm>
          <a:off x="1848334" y="1863393"/>
          <a:ext cx="3785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3968" y="45720"/>
              </a:lnTo>
              <a:lnTo>
                <a:pt x="193968" y="45759"/>
              </a:lnTo>
              <a:lnTo>
                <a:pt x="378594" y="45759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76F2F-7431-42E1-ACCC-02B79A77D018}">
      <dsp:nvSpPr>
        <dsp:cNvPr id="0" name=""/>
        <dsp:cNvSpPr/>
      </dsp:nvSpPr>
      <dsp:spPr>
        <a:xfrm>
          <a:off x="2074" y="1627559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Stereo Pair</a:t>
          </a:r>
          <a:endParaRPr lang="en-US" sz="1800" kern="1200" noProof="0" dirty="0"/>
        </a:p>
      </dsp:txBody>
      <dsp:txXfrm>
        <a:off x="2074" y="1627559"/>
        <a:ext cx="1846259" cy="563109"/>
      </dsp:txXfrm>
    </dsp:sp>
    <dsp:sp modelId="{6E2D032B-DF4D-4C82-A2E6-3483FB5435A1}">
      <dsp:nvSpPr>
        <dsp:cNvPr id="0" name=""/>
        <dsp:cNvSpPr/>
      </dsp:nvSpPr>
      <dsp:spPr>
        <a:xfrm>
          <a:off x="2226928" y="1627598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Splitting</a:t>
          </a:r>
          <a:endParaRPr lang="en-US" sz="1800" kern="1200" noProof="0" dirty="0"/>
        </a:p>
      </dsp:txBody>
      <dsp:txXfrm>
        <a:off x="2226928" y="1627598"/>
        <a:ext cx="1846259" cy="563109"/>
      </dsp:txXfrm>
    </dsp:sp>
    <dsp:sp modelId="{2C6C9DA7-D985-4E9A-B607-56D60461266A}">
      <dsp:nvSpPr>
        <dsp:cNvPr id="0" name=""/>
        <dsp:cNvSpPr/>
      </dsp:nvSpPr>
      <dsp:spPr>
        <a:xfrm>
          <a:off x="4433097" y="833667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Glasses</a:t>
          </a:r>
          <a:endParaRPr lang="en-US" sz="1800" kern="1200" noProof="0" dirty="0"/>
        </a:p>
      </dsp:txBody>
      <dsp:txXfrm>
        <a:off x="4433097" y="833667"/>
        <a:ext cx="1846259" cy="563109"/>
      </dsp:txXfrm>
    </dsp:sp>
    <dsp:sp modelId="{BBE5A1C6-478A-4322-902B-D26E10E2B5D2}">
      <dsp:nvSpPr>
        <dsp:cNvPr id="0" name=""/>
        <dsp:cNvSpPr/>
      </dsp:nvSpPr>
      <dsp:spPr>
        <a:xfrm>
          <a:off x="6648609" y="39775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Anaglyph</a:t>
          </a:r>
          <a:endParaRPr lang="en-US" sz="1800" kern="1200" noProof="0" dirty="0"/>
        </a:p>
      </dsp:txBody>
      <dsp:txXfrm>
        <a:off x="6648609" y="39775"/>
        <a:ext cx="1846259" cy="563109"/>
      </dsp:txXfrm>
    </dsp:sp>
    <dsp:sp modelId="{6A9CEB36-09B3-4FAE-B93F-4728BEE0A697}">
      <dsp:nvSpPr>
        <dsp:cNvPr id="0" name=""/>
        <dsp:cNvSpPr/>
      </dsp:nvSpPr>
      <dsp:spPr>
        <a:xfrm>
          <a:off x="6648609" y="833667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Polarized Light</a:t>
          </a:r>
          <a:endParaRPr lang="en-US" sz="1800" kern="1200" noProof="0" dirty="0"/>
        </a:p>
      </dsp:txBody>
      <dsp:txXfrm>
        <a:off x="6648609" y="833667"/>
        <a:ext cx="1846259" cy="563109"/>
      </dsp:txXfrm>
    </dsp:sp>
    <dsp:sp modelId="{2BC73F47-C72F-4D61-8427-070979F74DB3}">
      <dsp:nvSpPr>
        <dsp:cNvPr id="0" name=""/>
        <dsp:cNvSpPr/>
      </dsp:nvSpPr>
      <dsp:spPr>
        <a:xfrm>
          <a:off x="6648609" y="1627559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Shutter</a:t>
          </a:r>
          <a:endParaRPr lang="en-US" sz="1800" kern="1200" noProof="0" dirty="0"/>
        </a:p>
      </dsp:txBody>
      <dsp:txXfrm>
        <a:off x="6648609" y="1627559"/>
        <a:ext cx="1846259" cy="563109"/>
      </dsp:txXfrm>
    </dsp:sp>
    <dsp:sp modelId="{E9B8B215-D2F5-4E9F-BE36-683CF88B43B6}">
      <dsp:nvSpPr>
        <dsp:cNvPr id="0" name=""/>
        <dsp:cNvSpPr/>
      </dsp:nvSpPr>
      <dsp:spPr>
        <a:xfrm>
          <a:off x="4433097" y="2421450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Glasses Free</a:t>
          </a:r>
          <a:endParaRPr lang="en-US" sz="1800" kern="1200" noProof="0" dirty="0"/>
        </a:p>
      </dsp:txBody>
      <dsp:txXfrm>
        <a:off x="4433097" y="2421450"/>
        <a:ext cx="1846259" cy="563109"/>
      </dsp:txXfrm>
    </dsp:sp>
    <dsp:sp modelId="{4B0C367F-7037-4653-AA15-D06435589E37}">
      <dsp:nvSpPr>
        <dsp:cNvPr id="0" name=""/>
        <dsp:cNvSpPr/>
      </dsp:nvSpPr>
      <dsp:spPr>
        <a:xfrm>
          <a:off x="6648609" y="2421450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Autostereoscopic</a:t>
          </a:r>
          <a:endParaRPr lang="en-US" sz="1800" kern="1200" noProof="0" dirty="0"/>
        </a:p>
      </dsp:txBody>
      <dsp:txXfrm>
        <a:off x="6648609" y="2421450"/>
        <a:ext cx="1846259" cy="5631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30A79-90C4-49C8-A5F2-23392F853946}">
      <dsp:nvSpPr>
        <dsp:cNvPr id="0" name=""/>
        <dsp:cNvSpPr/>
      </dsp:nvSpPr>
      <dsp:spPr>
        <a:xfrm>
          <a:off x="2773002" y="2793"/>
          <a:ext cx="1921594" cy="128106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Stereoscopic Coding</a:t>
          </a:r>
          <a:endParaRPr lang="en-US" sz="2200" kern="1200" noProof="0" dirty="0"/>
        </a:p>
      </dsp:txBody>
      <dsp:txXfrm>
        <a:off x="2810523" y="40314"/>
        <a:ext cx="1846552" cy="1206020"/>
      </dsp:txXfrm>
    </dsp:sp>
    <dsp:sp modelId="{ED59F7BD-492C-44FF-BA19-C9825A4FB025}">
      <dsp:nvSpPr>
        <dsp:cNvPr id="0" name=""/>
        <dsp:cNvSpPr/>
      </dsp:nvSpPr>
      <dsp:spPr>
        <a:xfrm>
          <a:off x="2037378" y="1283855"/>
          <a:ext cx="1696421" cy="512425"/>
        </a:xfrm>
        <a:custGeom>
          <a:avLst/>
          <a:gdLst/>
          <a:ahLst/>
          <a:cxnLst/>
          <a:rect l="0" t="0" r="0" b="0"/>
          <a:pathLst>
            <a:path>
              <a:moveTo>
                <a:pt x="1696421" y="0"/>
              </a:moveTo>
              <a:lnTo>
                <a:pt x="1696421" y="256212"/>
              </a:lnTo>
              <a:lnTo>
                <a:pt x="0" y="256212"/>
              </a:lnTo>
              <a:lnTo>
                <a:pt x="0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A9EAF-482B-4BF2-AF77-13EAE24C70B0}">
      <dsp:nvSpPr>
        <dsp:cNvPr id="0" name=""/>
        <dsp:cNvSpPr/>
      </dsp:nvSpPr>
      <dsp:spPr>
        <a:xfrm>
          <a:off x="1076580" y="1796281"/>
          <a:ext cx="1921594" cy="128106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Compression</a:t>
          </a:r>
          <a:endParaRPr lang="en-US" sz="2200" kern="1200" noProof="0" dirty="0"/>
        </a:p>
      </dsp:txBody>
      <dsp:txXfrm>
        <a:off x="1114101" y="1833802"/>
        <a:ext cx="1846552" cy="1206020"/>
      </dsp:txXfrm>
    </dsp:sp>
    <dsp:sp modelId="{6B9BE3B4-6371-45FE-A71C-6E55CC800E74}">
      <dsp:nvSpPr>
        <dsp:cNvPr id="0" name=""/>
        <dsp:cNvSpPr/>
      </dsp:nvSpPr>
      <dsp:spPr>
        <a:xfrm>
          <a:off x="1991658" y="3077343"/>
          <a:ext cx="91440" cy="512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2425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C07DB-DF31-4C35-A8A6-001339A6AF65}">
      <dsp:nvSpPr>
        <dsp:cNvPr id="0" name=""/>
        <dsp:cNvSpPr/>
      </dsp:nvSpPr>
      <dsp:spPr>
        <a:xfrm>
          <a:off x="1076580" y="3589769"/>
          <a:ext cx="1921594" cy="128106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Anaglyph Conversion</a:t>
          </a:r>
          <a:endParaRPr lang="en-US" sz="2200" kern="1200" noProof="0" dirty="0"/>
        </a:p>
      </dsp:txBody>
      <dsp:txXfrm>
        <a:off x="1114101" y="3627290"/>
        <a:ext cx="1846552" cy="1206020"/>
      </dsp:txXfrm>
    </dsp:sp>
    <dsp:sp modelId="{F1E4FA91-E817-4642-B67C-69461E749193}">
      <dsp:nvSpPr>
        <dsp:cNvPr id="0" name=""/>
        <dsp:cNvSpPr/>
      </dsp:nvSpPr>
      <dsp:spPr>
        <a:xfrm>
          <a:off x="3733800" y="1283855"/>
          <a:ext cx="1648996" cy="512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212"/>
              </a:lnTo>
              <a:lnTo>
                <a:pt x="1648996" y="256212"/>
              </a:lnTo>
              <a:lnTo>
                <a:pt x="1648996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2B123-79D2-4E0A-BF9E-E258F9155E15}">
      <dsp:nvSpPr>
        <dsp:cNvPr id="0" name=""/>
        <dsp:cNvSpPr/>
      </dsp:nvSpPr>
      <dsp:spPr>
        <a:xfrm>
          <a:off x="4421999" y="1796281"/>
          <a:ext cx="1921594" cy="128106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Generic</a:t>
          </a:r>
          <a:endParaRPr lang="en-US" sz="2200" kern="1200" noProof="0" dirty="0"/>
        </a:p>
      </dsp:txBody>
      <dsp:txXfrm>
        <a:off x="4459520" y="1833802"/>
        <a:ext cx="1846552" cy="1206020"/>
      </dsp:txXfrm>
    </dsp:sp>
    <dsp:sp modelId="{CEA2203F-6CE8-44B9-9465-03032392CF78}">
      <dsp:nvSpPr>
        <dsp:cNvPr id="0" name=""/>
        <dsp:cNvSpPr/>
      </dsp:nvSpPr>
      <dsp:spPr>
        <a:xfrm>
          <a:off x="5337076" y="3077343"/>
          <a:ext cx="91440" cy="5152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521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A0E75-2E9F-4357-954E-2D66B9CAC58C}">
      <dsp:nvSpPr>
        <dsp:cNvPr id="0" name=""/>
        <dsp:cNvSpPr/>
      </dsp:nvSpPr>
      <dsp:spPr>
        <a:xfrm>
          <a:off x="4421999" y="3592562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Anaglyph Reversion</a:t>
          </a:r>
          <a:endParaRPr lang="en-US" sz="2200" kern="1200" noProof="0" dirty="0" smtClean="0"/>
        </a:p>
      </dsp:txBody>
      <dsp:txXfrm>
        <a:off x="4459520" y="3630083"/>
        <a:ext cx="1846552" cy="1206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68503-99CB-41EB-9D67-4ADA1DCFFC7F}" type="datetimeFigureOut">
              <a:rPr lang="pt-BR" smtClean="0"/>
              <a:t>26/09/2011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5560E-C839-40E2-957A-A4B404157F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9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BDDE201-C26D-40BB-A193-6F0035D73FBF}" type="datetime1">
              <a:rPr lang="pt-BR" smtClean="0"/>
              <a:t>26/09/2011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472F4B7F-6C10-4D53-A27B-CC237E91CB34}" type="datetime1">
              <a:rPr lang="pt-BR" smtClean="0"/>
              <a:t>26/09/2011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>
          <a:xfrm>
            <a:off x="5652120" y="6525344"/>
            <a:ext cx="2448271" cy="337195"/>
          </a:xfrm>
        </p:spPr>
        <p:txBody>
          <a:bodyPr vert="horz" rtlCol="0"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4E9312FF-E5A5-4E7D-A855-27DC3D260262}" type="datetime1">
              <a:rPr lang="pt-BR" smtClean="0"/>
              <a:t>26/09/2011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54EB7FFA-AEF9-48E2-BD82-6E1E402D109F}" type="datetime1">
              <a:rPr lang="pt-BR" smtClean="0"/>
              <a:t>26/09/2011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357DDFA5-E5F1-43EC-996F-78DBF8B52FC6}" type="datetime1">
              <a:rPr lang="pt-BR" smtClean="0"/>
              <a:t>26/09/2011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61209680-2B12-4AB9-BCBC-6836D7A2D5A2}" type="datetime1">
              <a:rPr lang="pt-BR" smtClean="0"/>
              <a:t>26/09/2011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3F8C3AB0-901B-49F6-92CD-AD15C65D5417}" type="datetime1">
              <a:rPr lang="pt-BR" smtClean="0"/>
              <a:t>26/09/2011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22EC3EF7-9ED9-49E9-9BD3-95C4E33B81A6}" type="datetime1">
              <a:rPr lang="pt-BR" smtClean="0"/>
              <a:t>26/09/2011</a:t>
            </a:fld>
            <a:endParaRPr lang="pt-BR" dirty="0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dirty="0" smtClean="0"/>
              <a:t>Clique no ícone para adicionar uma imagem</a:t>
            </a:r>
            <a:endParaRPr kumimoji="0"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9A90EF26-17C7-4334-AF48-68D474289B48}" type="datetime1">
              <a:rPr lang="pt-BR" smtClean="0"/>
              <a:t>26/09/2011</a:t>
            </a:fld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 userDrawn="1"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200.136.217.194/videostereo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i.acm.org/10.1145/1858477.1858506" TargetMode="External"/><Relationship Id="rId2" Type="http://schemas.openxmlformats.org/officeDocument/2006/relationships/hyperlink" Target="http://www.icmc.usp.br/~biblio/BIBLIOTECA/rel_tec/RT_351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x.doi.org/10.1007/978-3-642-11686-5_2" TargetMode="External"/><Relationship Id="rId4" Type="http://schemas.openxmlformats.org/officeDocument/2006/relationships/hyperlink" Target="http://dx.doi.org/10.1109/PCS.2009.5167358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Reversing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Anaglyph </a:t>
            </a:r>
            <a:r>
              <a:rPr lang="en-US" sz="4400" dirty="0"/>
              <a:t>Videos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Into </a:t>
            </a:r>
            <a:r>
              <a:rPr lang="en-US" sz="4400" dirty="0"/>
              <a:t>Stereo Pairs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0" dirty="0" smtClean="0"/>
              <a:t>Matheus Ricardo Uihara Zingarelli – ICMC/USP São Carlos</a:t>
            </a:r>
          </a:p>
          <a:p>
            <a:r>
              <a:rPr lang="pt-BR" sz="1200" b="0" dirty="0" smtClean="0"/>
              <a:t>Leonardo </a:t>
            </a:r>
            <a:r>
              <a:rPr lang="pt-BR" sz="1200" b="0" dirty="0" smtClean="0"/>
              <a:t>Antônio </a:t>
            </a:r>
            <a:r>
              <a:rPr lang="pt-BR" sz="1200" b="0" dirty="0" smtClean="0"/>
              <a:t>de Andrade – UFSCar</a:t>
            </a:r>
          </a:p>
          <a:p>
            <a:r>
              <a:rPr lang="pt-BR" sz="1200" b="0" dirty="0" smtClean="0"/>
              <a:t>Rudinei Goularte – ICMC/USP São Carlos</a:t>
            </a:r>
          </a:p>
          <a:p>
            <a:endParaRPr lang="pt-BR" sz="1200" b="0" dirty="0" smtClean="0"/>
          </a:p>
          <a:p>
            <a:pPr algn="ctr"/>
            <a:r>
              <a:rPr lang="pt-BR" sz="1200" dirty="0" smtClean="0"/>
              <a:t>XVII WebMedia – Outubro/2011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0685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/>
          <p:cNvSpPr/>
          <p:nvPr/>
        </p:nvSpPr>
        <p:spPr>
          <a:xfrm>
            <a:off x="4419575" y="4930864"/>
            <a:ext cx="2880320" cy="1623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Anaglyph Reversal – Why?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25367114"/>
              </p:ext>
            </p:extLst>
          </p:nvPr>
        </p:nvGraphicFramePr>
        <p:xfrm>
          <a:off x="457200" y="1484784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25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Documents and Settings\Matheus\Desktop\Mestrado\2-Disciplinas\Multimidia\bit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05050" y="0"/>
            <a:ext cx="6772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11</a:t>
            </a:fld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dirty="0"/>
              <a:t>Anaglyph Conversion &amp; </a:t>
            </a:r>
            <a:r>
              <a:rPr lang="en-US" sz="4400" b="0" dirty="0" smtClean="0"/>
              <a:t>Reversion</a:t>
            </a:r>
            <a:endParaRPr lang="en-US" sz="4400" b="0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5652120" y="6525344"/>
            <a:ext cx="2448271" cy="337195"/>
          </a:xfrm>
          <a:prstGeom prst="rect">
            <a:avLst/>
          </a:prstGeom>
        </p:spPr>
        <p:txBody>
          <a:bodyPr/>
          <a:lstStyle/>
          <a:p>
            <a:r>
              <a:rPr lang="pt-BR" sz="1200" dirty="0">
                <a:solidFill>
                  <a:schemeClr val="tx2"/>
                </a:solidFill>
              </a:rPr>
              <a:t>XVII WebMedia – Outubro/2011</a:t>
            </a:r>
          </a:p>
        </p:txBody>
      </p:sp>
    </p:spTree>
    <p:extLst>
      <p:ext uri="{BB962C8B-B14F-4D97-AF65-F5344CB8AC3E}">
        <p14:creationId xmlns:p14="http://schemas.microsoft.com/office/powerpoint/2010/main" val="30293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Anaglyph Conversion &amp; Reversion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Retrieve color data removed during anaglyph conversion</a:t>
            </a:r>
          </a:p>
          <a:p>
            <a:pPr lvl="1"/>
            <a:r>
              <a:rPr lang="en-US" dirty="0" smtClean="0"/>
              <a:t>Reconstruct the stereo pair</a:t>
            </a:r>
          </a:p>
          <a:p>
            <a:pPr lvl="1"/>
            <a:r>
              <a:rPr lang="en-US" dirty="0" smtClean="0"/>
              <a:t>Color Index Table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7467600" cy="2714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8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Anaglyph Conversion &amp; Reversion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Color Index Table</a:t>
            </a:r>
          </a:p>
          <a:p>
            <a:pPr lvl="1"/>
            <a:r>
              <a:rPr lang="en-US" dirty="0" smtClean="0"/>
              <a:t>Storage of discarded colors</a:t>
            </a:r>
          </a:p>
          <a:p>
            <a:pPr lvl="2"/>
            <a:r>
              <a:rPr lang="en-US" dirty="0" smtClean="0"/>
              <a:t>Complementary anaglyph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RGB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/>
              <a:t> YC</a:t>
            </a:r>
            <a:r>
              <a:rPr lang="en-US" baseline="-25000" dirty="0" smtClean="0"/>
              <a:t>b</a:t>
            </a:r>
            <a:r>
              <a:rPr lang="en-US" dirty="0" smtClean="0"/>
              <a:t>C</a:t>
            </a:r>
            <a:r>
              <a:rPr lang="en-US" baseline="-25000" dirty="0" smtClean="0"/>
              <a:t>r </a:t>
            </a:r>
            <a:r>
              <a:rPr lang="en-US" dirty="0" smtClean="0"/>
              <a:t>(subsampled)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Discard of Y component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89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1" y="1579663"/>
            <a:ext cx="4032448" cy="415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Anaglyph Conversion &amp; Reversion</a:t>
            </a:r>
            <a:endParaRPr lang="pt-BR" dirty="0"/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3888432" cy="4873752"/>
          </a:xfrm>
        </p:spPr>
        <p:txBody>
          <a:bodyPr/>
          <a:lstStyle/>
          <a:p>
            <a:r>
              <a:rPr lang="en-US" sz="2200" dirty="0" smtClean="0"/>
              <a:t>Based on results obtained in [2] and [3]</a:t>
            </a:r>
          </a:p>
          <a:p>
            <a:pPr lvl="1"/>
            <a:r>
              <a:rPr lang="en-US" sz="1900" dirty="0" smtClean="0"/>
              <a:t>Green-magenta anaglyph</a:t>
            </a:r>
            <a:endParaRPr lang="en-US" dirty="0" smtClean="0"/>
          </a:p>
          <a:p>
            <a:pPr lvl="1"/>
            <a:r>
              <a:rPr lang="en-US" dirty="0" smtClean="0"/>
              <a:t>4:2:2 subsampling</a:t>
            </a:r>
          </a:p>
          <a:p>
            <a:r>
              <a:rPr lang="en-US" sz="2200" dirty="0" smtClean="0"/>
              <a:t>Lossles</a:t>
            </a:r>
            <a:r>
              <a:rPr lang="pt-BR" sz="2200" dirty="0" smtClean="0"/>
              <a:t>s </a:t>
            </a:r>
            <a:r>
              <a:rPr lang="en-US" sz="2200" dirty="0" smtClean="0"/>
              <a:t>compression</a:t>
            </a:r>
            <a:endParaRPr lang="en-US" sz="2200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14</a:t>
            </a:fld>
            <a:endParaRPr lang="pt-BR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43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Anaglyph Conversion &amp; Reversion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15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3679828" cy="4873752"/>
          </a:xfrm>
        </p:spPr>
        <p:txBody>
          <a:bodyPr/>
          <a:lstStyle/>
          <a:p>
            <a:r>
              <a:rPr lang="en-US" sz="2200" dirty="0" smtClean="0"/>
              <a:t>Using </a:t>
            </a:r>
            <a:r>
              <a:rPr lang="en-US" sz="2200" b="1" dirty="0" smtClean="0"/>
              <a:t>Y’</a:t>
            </a:r>
            <a:r>
              <a:rPr lang="en-US" sz="2200" dirty="0" smtClean="0"/>
              <a:t> to reconstruct the complementary anaglyph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536" y="1556792"/>
            <a:ext cx="3587824" cy="4857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4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:\Users\zinga\AppData\Local\Microsoft\Windows\Temporary Internet Files\Content.IE5\CLD6BFY8\MC900295479[1]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340" y="1052736"/>
            <a:ext cx="379079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0" dirty="0"/>
              <a:t>Experiments &amp; Results</a:t>
            </a:r>
            <a:endParaRPr lang="en-US" sz="4400" b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16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5652120" y="6525344"/>
            <a:ext cx="2448271" cy="337195"/>
          </a:xfrm>
          <a:prstGeom prst="rect">
            <a:avLst/>
          </a:prstGeom>
        </p:spPr>
        <p:txBody>
          <a:bodyPr/>
          <a:lstStyle/>
          <a:p>
            <a:r>
              <a:rPr lang="pt-BR" sz="1200" dirty="0">
                <a:solidFill>
                  <a:schemeClr val="tx2"/>
                </a:solidFill>
              </a:rPr>
              <a:t>XVII WebMedia – Outubro/2011</a:t>
            </a:r>
          </a:p>
        </p:txBody>
      </p:sp>
    </p:spTree>
    <p:extLst>
      <p:ext uri="{BB962C8B-B14F-4D97-AF65-F5344CB8AC3E}">
        <p14:creationId xmlns:p14="http://schemas.microsoft.com/office/powerpoint/2010/main" val="24682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Experiments &amp; Results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Stereoscopic videos database [1]</a:t>
            </a:r>
          </a:p>
          <a:p>
            <a:pPr lvl="1"/>
            <a:r>
              <a:rPr lang="en-US" dirty="0" smtClean="0">
                <a:hlinkClick r:id="rId2"/>
              </a:rPr>
              <a:t>http://200.136.217.194/videostereo/</a:t>
            </a:r>
            <a:endParaRPr lang="en-US" dirty="0" smtClean="0"/>
          </a:p>
          <a:p>
            <a:pPr lvl="1"/>
            <a:r>
              <a:rPr lang="en-US" dirty="0" smtClean="0"/>
              <a:t>32 images extracted and grouped by:</a:t>
            </a:r>
          </a:p>
          <a:p>
            <a:pPr lvl="2"/>
            <a:r>
              <a:rPr lang="en-US" dirty="0" smtClean="0"/>
              <a:t>Brightness</a:t>
            </a:r>
          </a:p>
          <a:p>
            <a:pPr lvl="2"/>
            <a:r>
              <a:rPr lang="en-US" dirty="0" smtClean="0"/>
              <a:t>Saturation</a:t>
            </a:r>
          </a:p>
          <a:p>
            <a:pPr lvl="2"/>
            <a:r>
              <a:rPr lang="en-US" dirty="0" smtClean="0"/>
              <a:t>Contrast</a:t>
            </a:r>
          </a:p>
          <a:p>
            <a:endParaRPr lang="en-US" dirty="0" smtClean="0"/>
          </a:p>
          <a:p>
            <a:r>
              <a:rPr lang="en-US" dirty="0" smtClean="0"/>
              <a:t>PSNR (Peak Signal-to-Noise Ration)</a:t>
            </a:r>
          </a:p>
          <a:p>
            <a:endParaRPr lang="en-US" dirty="0" smtClean="0"/>
          </a:p>
          <a:p>
            <a:r>
              <a:rPr lang="en-US" dirty="0" smtClean="0"/>
              <a:t>Depth Perception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07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&amp; Results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 smtClean="0"/>
              <a:t>63.09% of overall data compression</a:t>
            </a:r>
          </a:p>
          <a:p>
            <a:endParaRPr lang="en-US" sz="2200" dirty="0" smtClean="0"/>
          </a:p>
          <a:p>
            <a:r>
              <a:rPr lang="en-US" sz="2200" dirty="0" smtClean="0"/>
              <a:t>Overall PSNR of 34.524 dB</a:t>
            </a:r>
          </a:p>
          <a:p>
            <a:endParaRPr lang="en-US" sz="2200" dirty="0" smtClean="0"/>
          </a:p>
          <a:p>
            <a:r>
              <a:rPr lang="en-US" sz="2200" dirty="0" smtClean="0"/>
              <a:t>Depth perception </a:t>
            </a:r>
            <a:r>
              <a:rPr lang="en-US" sz="2200" b="1" dirty="0" smtClean="0"/>
              <a:t>not affected</a:t>
            </a:r>
          </a:p>
          <a:p>
            <a:pPr lvl="1"/>
            <a:r>
              <a:rPr lang="en-US" sz="1900" dirty="0" smtClean="0"/>
              <a:t>New green-magenta anaglyph created with the reverted stereo pair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versionados\1-Meus-Artigos\Qualificacao\imagens\essay-2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22832" y="980728"/>
            <a:ext cx="4435444" cy="3600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0" dirty="0" smtClean="0"/>
              <a:t>Conclusion</a:t>
            </a:r>
            <a:endParaRPr lang="en-US" sz="4400" b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19</a:t>
            </a:fld>
            <a:endParaRPr lang="pt-BR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5652120" y="6525344"/>
            <a:ext cx="2448271" cy="337195"/>
          </a:xfrm>
          <a:prstGeom prst="rect">
            <a:avLst/>
          </a:prstGeom>
        </p:spPr>
        <p:txBody>
          <a:bodyPr/>
          <a:lstStyle/>
          <a:p>
            <a:r>
              <a:rPr lang="pt-BR" sz="1200" dirty="0">
                <a:solidFill>
                  <a:schemeClr val="tx2"/>
                </a:solidFill>
              </a:rPr>
              <a:t>XVII WebMedia – Outubro/2011</a:t>
            </a:r>
          </a:p>
        </p:txBody>
      </p:sp>
    </p:spTree>
    <p:extLst>
      <p:ext uri="{BB962C8B-B14F-4D97-AF65-F5344CB8AC3E}">
        <p14:creationId xmlns:p14="http://schemas.microsoft.com/office/powerpoint/2010/main" val="64142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Anaglyph Reversal – Why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Anaglyph </a:t>
            </a:r>
            <a:r>
              <a:rPr lang="en-US" dirty="0" smtClean="0"/>
              <a:t>Conversion &amp; Reversion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Color Index </a:t>
            </a:r>
            <a:r>
              <a:rPr lang="en-US" dirty="0" smtClean="0"/>
              <a:t>Table</a:t>
            </a:r>
          </a:p>
          <a:p>
            <a:pPr lvl="1"/>
            <a:endParaRPr lang="en-US" dirty="0"/>
          </a:p>
          <a:p>
            <a:r>
              <a:rPr lang="en-US" dirty="0" smtClean="0"/>
              <a:t>Experiments </a:t>
            </a:r>
            <a:r>
              <a:rPr lang="en-US" dirty="0"/>
              <a:t>&amp; </a:t>
            </a:r>
            <a:r>
              <a:rPr lang="en-US" dirty="0" smtClean="0"/>
              <a:t>Results</a:t>
            </a:r>
          </a:p>
          <a:p>
            <a:endParaRPr lang="en-US" dirty="0"/>
          </a:p>
          <a:p>
            <a:r>
              <a:rPr lang="en-US" dirty="0" smtClean="0"/>
              <a:t>Conclusion</a:t>
            </a:r>
          </a:p>
          <a:p>
            <a:endParaRPr lang="en-US" dirty="0"/>
          </a:p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57200" y="274638"/>
            <a:ext cx="8291264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u="sng" dirty="0" smtClean="0"/>
              <a:t>Agenda						        	.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420786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Conclusion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Creation of a viable process of anaglyph reversion</a:t>
            </a:r>
          </a:p>
          <a:p>
            <a:pPr lvl="1"/>
            <a:r>
              <a:rPr lang="en-US" dirty="0" smtClean="0"/>
              <a:t>Compression and quality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Better PSNR results</a:t>
            </a:r>
          </a:p>
          <a:p>
            <a:pPr lvl="1"/>
            <a:r>
              <a:rPr lang="en-US" dirty="0" smtClean="0"/>
              <a:t>Pixel displacement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87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21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pic>
        <p:nvPicPr>
          <p:cNvPr id="8" name="Picture 2" descr="E:\versionados\1-Meus-Artigos\Qualificacao\imagens\rv05-revers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8307" y="0"/>
            <a:ext cx="588645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E:\versionados\1-Meus-Artigos\Qualificacao\imagens\rv05-reversed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"/>
          <a:stretch/>
        </p:blipFill>
        <p:spPr bwMode="auto">
          <a:xfrm>
            <a:off x="3255962" y="3429000"/>
            <a:ext cx="59245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4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versionados\1-Meus-Artigos\Qualificacao\imagens\essay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64" y="1024161"/>
            <a:ext cx="4064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0" dirty="0" smtClean="0"/>
              <a:t>References</a:t>
            </a:r>
            <a:endParaRPr lang="en-US" sz="4400" b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5652120" y="6525344"/>
            <a:ext cx="2448271" cy="337195"/>
          </a:xfrm>
          <a:prstGeom prst="rect">
            <a:avLst/>
          </a:prstGeom>
        </p:spPr>
        <p:txBody>
          <a:bodyPr/>
          <a:lstStyle/>
          <a:p>
            <a:r>
              <a:rPr lang="pt-BR" sz="1200" dirty="0">
                <a:solidFill>
                  <a:schemeClr val="tx2"/>
                </a:solidFill>
              </a:rPr>
              <a:t>XVII WebMedia – Outubro/2011</a:t>
            </a:r>
          </a:p>
        </p:txBody>
      </p:sp>
    </p:spTree>
    <p:extLst>
      <p:ext uri="{BB962C8B-B14F-4D97-AF65-F5344CB8AC3E}">
        <p14:creationId xmlns:p14="http://schemas.microsoft.com/office/powerpoint/2010/main" val="64142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References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97152"/>
          </a:xfrm>
        </p:spPr>
        <p:txBody>
          <a:bodyPr>
            <a:noAutofit/>
          </a:bodyPr>
          <a:lstStyle/>
          <a:p>
            <a:r>
              <a:rPr lang="pt-BR" sz="1400" dirty="0"/>
              <a:t>[1]   Andrade, L., Dolosic, P., Goularte, R. 2010. Construção de </a:t>
            </a:r>
            <a:r>
              <a:rPr lang="pt-BR" sz="1400" dirty="0" smtClean="0"/>
              <a:t>uma </a:t>
            </a:r>
            <a:r>
              <a:rPr lang="pt-BR" sz="1400" dirty="0"/>
              <a:t>Base de Vídeos Estereoscópicos. Technical Report. </a:t>
            </a:r>
            <a:r>
              <a:rPr lang="pt-BR" sz="1400" dirty="0" smtClean="0"/>
              <a:t>ICMC-University </a:t>
            </a:r>
            <a:r>
              <a:rPr lang="pt-BR" sz="1400" dirty="0"/>
              <a:t>of São Paulo, São Paulo, Brazil. Available </a:t>
            </a:r>
            <a:r>
              <a:rPr lang="pt-BR" sz="1400" dirty="0" smtClean="0"/>
              <a:t>at </a:t>
            </a:r>
            <a:r>
              <a:rPr lang="pt-BR" sz="1400" dirty="0" smtClean="0">
                <a:hlinkClick r:id="rId2"/>
              </a:rPr>
              <a:t>http</a:t>
            </a:r>
            <a:r>
              <a:rPr lang="pt-BR" sz="1400" dirty="0">
                <a:hlinkClick r:id="rId2"/>
              </a:rPr>
              <a:t>://www.icmc.usp.br/~</a:t>
            </a:r>
            <a:r>
              <a:rPr lang="pt-BR" sz="1400" dirty="0" smtClean="0">
                <a:hlinkClick r:id="rId2"/>
              </a:rPr>
              <a:t>biblio/BIBLIOTECA/rel_tec/RT_351.pdf</a:t>
            </a:r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[</a:t>
            </a:r>
            <a:r>
              <a:rPr lang="pt-BR" sz="1400" dirty="0"/>
              <a:t>2]   Andrade, L. A., Goularte, R. 2009. Anaglyphic stereoscopic </a:t>
            </a:r>
            <a:r>
              <a:rPr lang="pt-BR" sz="1400" dirty="0" smtClean="0"/>
              <a:t>perception </a:t>
            </a:r>
            <a:r>
              <a:rPr lang="pt-BR" sz="1400" dirty="0"/>
              <a:t>on lossy compressed digital videos. In </a:t>
            </a:r>
            <a:r>
              <a:rPr lang="pt-BR" sz="1400" dirty="0" smtClean="0"/>
              <a:t>Proceedings </a:t>
            </a:r>
            <a:r>
              <a:rPr lang="pt-BR" sz="1400" dirty="0"/>
              <a:t>of the XV Brazilian Symposium on </a:t>
            </a:r>
            <a:r>
              <a:rPr lang="pt-BR" sz="1400" dirty="0" smtClean="0"/>
              <a:t>Multimedia and </a:t>
            </a:r>
            <a:r>
              <a:rPr lang="pt-BR" sz="1400" dirty="0"/>
              <a:t>the Web (WebMedia '09). Fortaleza, v.1, n.1, 226-233. </a:t>
            </a:r>
            <a:r>
              <a:rPr lang="pt-BR" sz="1400" dirty="0" smtClean="0"/>
              <a:t>DOI=</a:t>
            </a:r>
            <a:r>
              <a:rPr lang="pt-BR" sz="1400" dirty="0" smtClean="0">
                <a:hlinkClick r:id="rId3"/>
              </a:rPr>
              <a:t>http</a:t>
            </a:r>
            <a:r>
              <a:rPr lang="pt-BR" sz="1400" dirty="0">
                <a:hlinkClick r:id="rId3"/>
              </a:rPr>
              <a:t>://</a:t>
            </a:r>
            <a:r>
              <a:rPr lang="pt-BR" sz="1400" dirty="0" smtClean="0">
                <a:hlinkClick r:id="rId3"/>
              </a:rPr>
              <a:t>doi.acm.org/10.1145/1858477.1858506</a:t>
            </a:r>
            <a:r>
              <a:rPr lang="pt-BR" sz="1400" dirty="0" smtClean="0"/>
              <a:t>. </a:t>
            </a:r>
          </a:p>
          <a:p>
            <a:endParaRPr lang="pt-BR" sz="1400" dirty="0"/>
          </a:p>
          <a:p>
            <a:r>
              <a:rPr lang="pt-BR" sz="1400" dirty="0"/>
              <a:t>[3]   Andrade, L. A., Goularte, R. 2010. Uma Análise da </a:t>
            </a:r>
            <a:r>
              <a:rPr lang="pt-BR" sz="1400" dirty="0" smtClean="0"/>
              <a:t>Influência </a:t>
            </a:r>
            <a:r>
              <a:rPr lang="pt-BR" sz="1400" dirty="0"/>
              <a:t>da Subamostragem de Crominância em Vídeos </a:t>
            </a:r>
            <a:r>
              <a:rPr lang="pt-BR" sz="1400" dirty="0" smtClean="0"/>
              <a:t>Estereoscópicos </a:t>
            </a:r>
            <a:r>
              <a:rPr lang="pt-BR" sz="1400" dirty="0"/>
              <a:t>Anaglíficos. In Proceedings of the XVI </a:t>
            </a:r>
            <a:r>
              <a:rPr lang="pt-BR" sz="1400" dirty="0" smtClean="0"/>
              <a:t>Brazilian </a:t>
            </a:r>
            <a:r>
              <a:rPr lang="pt-BR" sz="1400" dirty="0"/>
              <a:t>Symposium on Multimedia and the </a:t>
            </a:r>
            <a:r>
              <a:rPr lang="pt-BR" sz="1400" dirty="0" smtClean="0"/>
              <a:t>Web (WebMedia </a:t>
            </a:r>
            <a:r>
              <a:rPr lang="pt-BR" sz="1400" dirty="0"/>
              <a:t>'10</a:t>
            </a:r>
            <a:r>
              <a:rPr lang="pt-BR" sz="1400" dirty="0" smtClean="0"/>
              <a:t>).</a:t>
            </a:r>
          </a:p>
          <a:p>
            <a:endParaRPr lang="pt-BR" sz="1400" dirty="0" smtClean="0"/>
          </a:p>
          <a:p>
            <a:r>
              <a:rPr lang="pt-BR" sz="1400" dirty="0" smtClean="0"/>
              <a:t>[4] </a:t>
            </a:r>
            <a:r>
              <a:rPr lang="en-US" sz="1400" dirty="0"/>
              <a:t>Smolic, A.; Mueller, K.; Merkle, P.; Kauff, P.; Wiegand, T. </a:t>
            </a:r>
            <a:r>
              <a:rPr lang="en-US" sz="1400" dirty="0" smtClean="0"/>
              <a:t>2009</a:t>
            </a:r>
            <a:r>
              <a:rPr lang="en-US" sz="1400" dirty="0"/>
              <a:t>. An Overview of Available and Emerging 3D Video </a:t>
            </a:r>
            <a:r>
              <a:rPr lang="en-US" sz="1400" dirty="0" smtClean="0"/>
              <a:t>Formats </a:t>
            </a:r>
            <a:r>
              <a:rPr lang="en-US" sz="1400" dirty="0"/>
              <a:t>and Depth Enhanced Stereo as Efficient Generic </a:t>
            </a:r>
            <a:r>
              <a:rPr lang="en-US" sz="1400" dirty="0" smtClean="0"/>
              <a:t>Solution</a:t>
            </a:r>
            <a:r>
              <a:rPr lang="en-US" sz="1400" dirty="0"/>
              <a:t>. Proceedings of the 27th conference on Picture </a:t>
            </a:r>
            <a:r>
              <a:rPr lang="en-US" sz="1400" dirty="0" smtClean="0"/>
              <a:t>Coding </a:t>
            </a:r>
            <a:r>
              <a:rPr lang="en-US" sz="1400" dirty="0"/>
              <a:t>Symposium, 2009 (May, 2009), 1-4, 6-8. </a:t>
            </a:r>
            <a:r>
              <a:rPr lang="en-US" sz="1400" dirty="0" smtClean="0"/>
              <a:t>DOI=</a:t>
            </a:r>
            <a:r>
              <a:rPr lang="en-US" sz="1400" dirty="0" smtClean="0">
                <a:hlinkClick r:id="rId4"/>
              </a:rPr>
              <a:t>http</a:t>
            </a:r>
            <a:r>
              <a:rPr lang="en-US" sz="1400" dirty="0">
                <a:hlinkClick r:id="rId4"/>
              </a:rPr>
              <a:t>://</a:t>
            </a:r>
            <a:r>
              <a:rPr lang="en-US" sz="1400" dirty="0" smtClean="0">
                <a:hlinkClick r:id="rId4"/>
              </a:rPr>
              <a:t>dx.doi.org/10.1109/PCS.2009.5167358</a:t>
            </a:r>
            <a:r>
              <a:rPr lang="en-US" sz="1400" dirty="0" smtClean="0"/>
              <a:t>. </a:t>
            </a:r>
          </a:p>
          <a:p>
            <a:endParaRPr lang="en-US" sz="1400" dirty="0" smtClean="0"/>
          </a:p>
          <a:p>
            <a:r>
              <a:rPr lang="pt-BR" sz="1400" dirty="0" smtClean="0"/>
              <a:t>[5] </a:t>
            </a:r>
            <a:r>
              <a:rPr lang="pt-BR" sz="1400" dirty="0"/>
              <a:t>Vetro, A. 2010. Representation and Coding Formats for </a:t>
            </a:r>
            <a:r>
              <a:rPr lang="pt-BR" sz="1400" dirty="0" smtClean="0"/>
              <a:t>Stereo </a:t>
            </a:r>
            <a:r>
              <a:rPr lang="pt-BR" sz="1400" dirty="0"/>
              <a:t>and Multiview Video. In Studies in Computational </a:t>
            </a:r>
            <a:r>
              <a:rPr lang="pt-BR" sz="1400" dirty="0" smtClean="0"/>
              <a:t>Intelligence</a:t>
            </a:r>
            <a:r>
              <a:rPr lang="pt-BR" sz="1400" dirty="0"/>
              <a:t>. Springer Berlin / Heidelberg, 51-73. </a:t>
            </a:r>
            <a:r>
              <a:rPr lang="pt-BR" sz="1400" dirty="0" smtClean="0"/>
              <a:t>DOI=</a:t>
            </a:r>
            <a:r>
              <a:rPr lang="pt-BR" sz="1400" dirty="0" smtClean="0">
                <a:hlinkClick r:id="rId5"/>
              </a:rPr>
              <a:t>http</a:t>
            </a:r>
            <a:r>
              <a:rPr lang="pt-BR" sz="1400" dirty="0">
                <a:hlinkClick r:id="rId5"/>
              </a:rPr>
              <a:t>://</a:t>
            </a:r>
            <a:r>
              <a:rPr lang="pt-BR" sz="1400" dirty="0" smtClean="0">
                <a:hlinkClick r:id="rId5"/>
              </a:rPr>
              <a:t>dx.doi.org/10.1007/978-3-642-11686-5_2</a:t>
            </a:r>
            <a:r>
              <a:rPr lang="pt-BR" sz="1400" dirty="0" smtClean="0"/>
              <a:t>.</a:t>
            </a:r>
            <a:endParaRPr lang="pt-BR" sz="1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59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dirty="0" smtClean="0"/>
              <a:t>Questions?</a:t>
            </a:r>
            <a:endParaRPr lang="en-US" sz="4400" b="0" dirty="0"/>
          </a:p>
        </p:txBody>
      </p:sp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pt-BR" sz="12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24</a:t>
            </a:fld>
            <a:endParaRPr lang="pt-BR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5652120" y="6525344"/>
            <a:ext cx="2448271" cy="337195"/>
          </a:xfrm>
          <a:prstGeom prst="rect">
            <a:avLst/>
          </a:prstGeom>
        </p:spPr>
        <p:txBody>
          <a:bodyPr/>
          <a:lstStyle/>
          <a:p>
            <a:r>
              <a:rPr lang="pt-BR" sz="1200" dirty="0">
                <a:solidFill>
                  <a:schemeClr val="tx2"/>
                </a:solidFill>
              </a:rPr>
              <a:t>XVII WebMedia – Outubro/2011</a:t>
            </a:r>
          </a:p>
        </p:txBody>
      </p:sp>
    </p:spTree>
    <p:extLst>
      <p:ext uri="{BB962C8B-B14F-4D97-AF65-F5344CB8AC3E}">
        <p14:creationId xmlns:p14="http://schemas.microsoft.com/office/powerpoint/2010/main" val="39798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Experiments... New Results</a:t>
            </a:r>
            <a:endParaRPr lang="en-US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25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7632848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4:2:2 subsampling also applied to the green-magenta anaglyph</a:t>
            </a:r>
          </a:p>
          <a:p>
            <a:endParaRPr lang="en-US" dirty="0" smtClean="0"/>
          </a:p>
          <a:p>
            <a:r>
              <a:rPr lang="en-US" dirty="0" smtClean="0"/>
              <a:t>79.64% of overall data compression</a:t>
            </a:r>
          </a:p>
          <a:p>
            <a:endParaRPr lang="en-US" dirty="0" smtClean="0"/>
          </a:p>
          <a:p>
            <a:r>
              <a:rPr lang="en-US" dirty="0" smtClean="0"/>
              <a:t>Test with 4:4:0 subsampling</a:t>
            </a:r>
          </a:p>
          <a:p>
            <a:pPr lvl="1"/>
            <a:r>
              <a:rPr lang="en-US" dirty="0" smtClean="0"/>
              <a:t>Superior results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Overall PSNR of 40.905 dB</a:t>
            </a:r>
          </a:p>
          <a:p>
            <a:pPr lvl="1"/>
            <a:r>
              <a:rPr lang="en-US" dirty="0" smtClean="0"/>
              <a:t>Fixed rounded values from RGB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/>
              <a:t> YC</a:t>
            </a:r>
            <a:r>
              <a:rPr lang="en-US" baseline="-25000" dirty="0" smtClean="0"/>
              <a:t>b</a:t>
            </a:r>
            <a:r>
              <a:rPr lang="en-US" dirty="0" smtClean="0"/>
              <a:t>C</a:t>
            </a:r>
            <a:r>
              <a:rPr lang="en-US" baseline="-25000" dirty="0" smtClean="0"/>
              <a:t>r</a:t>
            </a:r>
            <a:r>
              <a:rPr lang="en-US" dirty="0" smtClean="0"/>
              <a:t> conversion &amp; reversion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9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9018" y="-1"/>
            <a:ext cx="67764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3</a:t>
            </a:fld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dirty="0" smtClean="0"/>
              <a:t>Anaglyph Reversal – Why?</a:t>
            </a:r>
            <a:endParaRPr lang="en-US" sz="4400" b="0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5652120" y="6525344"/>
            <a:ext cx="2448271" cy="337195"/>
          </a:xfrm>
          <a:prstGeom prst="rect">
            <a:avLst/>
          </a:prstGeom>
        </p:spPr>
        <p:txBody>
          <a:bodyPr/>
          <a:lstStyle/>
          <a:p>
            <a:r>
              <a:rPr lang="pt-BR" sz="1200" dirty="0">
                <a:solidFill>
                  <a:schemeClr val="tx2"/>
                </a:solidFill>
              </a:rPr>
              <a:t>XVII WebMedia – Outubro/2011</a:t>
            </a:r>
          </a:p>
        </p:txBody>
      </p:sp>
    </p:spTree>
    <p:extLst>
      <p:ext uri="{BB962C8B-B14F-4D97-AF65-F5344CB8AC3E}">
        <p14:creationId xmlns:p14="http://schemas.microsoft.com/office/powerpoint/2010/main" val="32245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Anaglyph Reversal – Why?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Stereoscopic coding </a:t>
            </a:r>
            <a:r>
              <a:rPr lang="en-US" dirty="0"/>
              <a:t>→ New </a:t>
            </a:r>
            <a:r>
              <a:rPr lang="en-US" dirty="0" smtClean="0"/>
              <a:t>strategies to reduce data volume</a:t>
            </a:r>
          </a:p>
          <a:p>
            <a:pPr lvl="1"/>
            <a:r>
              <a:rPr lang="en-US" dirty="0" smtClean="0"/>
              <a:t>Incompatibility [4][5]</a:t>
            </a:r>
          </a:p>
          <a:p>
            <a:pPr lvl="1"/>
            <a:r>
              <a:rPr lang="en-US" dirty="0" smtClean="0"/>
              <a:t>Lossy compression </a:t>
            </a:r>
            <a:r>
              <a:rPr lang="en-US" dirty="0"/>
              <a:t>→ depth </a:t>
            </a:r>
            <a:r>
              <a:rPr lang="en-US" dirty="0" smtClean="0"/>
              <a:t>perception compromised [2][3]</a:t>
            </a:r>
          </a:p>
          <a:p>
            <a:pPr lvl="1"/>
            <a:endParaRPr lang="en-US" dirty="0"/>
          </a:p>
          <a:p>
            <a:r>
              <a:rPr lang="en-US" dirty="0" smtClean="0"/>
              <a:t>Proposal</a:t>
            </a:r>
          </a:p>
          <a:p>
            <a:pPr lvl="1"/>
            <a:r>
              <a:rPr lang="en-US" dirty="0" smtClean="0"/>
              <a:t>Coding method exclusive for stereoscopic video</a:t>
            </a:r>
          </a:p>
          <a:p>
            <a:pPr lvl="2"/>
            <a:r>
              <a:rPr lang="en-US" dirty="0" smtClean="0"/>
              <a:t>Compression without compromising depth perception</a:t>
            </a:r>
          </a:p>
          <a:p>
            <a:pPr lvl="2"/>
            <a:r>
              <a:rPr lang="en-US" dirty="0" smtClean="0"/>
              <a:t>Generic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572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Anaglyph Reversal – Why?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09678391"/>
              </p:ext>
            </p:extLst>
          </p:nvPr>
        </p:nvGraphicFramePr>
        <p:xfrm>
          <a:off x="457200" y="1600200"/>
          <a:ext cx="7467600" cy="3124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1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Anaglyph Reversal – Why?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21239992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68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Anaglyph Reversal – Why?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80924973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o explicativo em elipse 6"/>
          <p:cNvSpPr/>
          <p:nvPr/>
        </p:nvSpPr>
        <p:spPr>
          <a:xfrm>
            <a:off x="3707904" y="4221088"/>
            <a:ext cx="2808312" cy="1296144"/>
          </a:xfrm>
          <a:prstGeom prst="wedgeEllipseCallout">
            <a:avLst>
              <a:gd name="adj1" fmla="val -60060"/>
              <a:gd name="adj2" fmla="val 61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500" dirty="0" smtClean="0"/>
              <a:t>Simple and easy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500" dirty="0" smtClean="0"/>
              <a:t>Data volume reduced by 50%</a:t>
            </a:r>
          </a:p>
        </p:txBody>
      </p:sp>
    </p:spTree>
    <p:extLst>
      <p:ext uri="{BB962C8B-B14F-4D97-AF65-F5344CB8AC3E}">
        <p14:creationId xmlns:p14="http://schemas.microsoft.com/office/powerpoint/2010/main" val="30076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Anaglyph Reversal – Why?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83471002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o explicativo em elipse 6"/>
          <p:cNvSpPr/>
          <p:nvPr/>
        </p:nvSpPr>
        <p:spPr>
          <a:xfrm>
            <a:off x="3707904" y="4221088"/>
            <a:ext cx="2808312" cy="1296144"/>
          </a:xfrm>
          <a:prstGeom prst="wedgeEllipseCallout">
            <a:avLst>
              <a:gd name="adj1" fmla="val -60060"/>
              <a:gd name="adj2" fmla="val 61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500" dirty="0" smtClean="0"/>
              <a:t>Simple and easy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500" dirty="0" smtClean="0"/>
              <a:t>Data volume reduced by 50%</a:t>
            </a:r>
          </a:p>
        </p:txBody>
      </p:sp>
      <p:sp>
        <p:nvSpPr>
          <p:cNvPr id="8" name="Texto explicativo em elipse 7"/>
          <p:cNvSpPr/>
          <p:nvPr/>
        </p:nvSpPr>
        <p:spPr>
          <a:xfrm>
            <a:off x="3707904" y="5517232"/>
            <a:ext cx="2448272" cy="792088"/>
          </a:xfrm>
          <a:prstGeom prst="wedgeEllipseCallout">
            <a:avLst>
              <a:gd name="adj1" fmla="val -60060"/>
              <a:gd name="adj2" fmla="val 610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500" dirty="0" smtClean="0"/>
              <a:t>Incompatibility</a:t>
            </a:r>
          </a:p>
        </p:txBody>
      </p:sp>
    </p:spTree>
    <p:extLst>
      <p:ext uri="{BB962C8B-B14F-4D97-AF65-F5344CB8AC3E}">
        <p14:creationId xmlns:p14="http://schemas.microsoft.com/office/powerpoint/2010/main" val="59542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Anaglyph Reversal – Why?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Stereoscopic Visualization</a:t>
            </a:r>
          </a:p>
          <a:p>
            <a:pPr lvl="1"/>
            <a:r>
              <a:rPr lang="en-US" dirty="0" smtClean="0"/>
              <a:t>Need of the stereo pair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02427262"/>
              </p:ext>
            </p:extLst>
          </p:nvPr>
        </p:nvGraphicFramePr>
        <p:xfrm>
          <a:off x="179512" y="2708920"/>
          <a:ext cx="8496944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72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Fundição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bubbles</Template>
  <TotalTime>1850</TotalTime>
  <Words>777</Words>
  <Application>Microsoft Office PowerPoint</Application>
  <PresentationFormat>Apresentação na tela (4:3)</PresentationFormat>
  <Paragraphs>191</Paragraphs>
  <Slides>25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Balcão Envidraçado</vt:lpstr>
      <vt:lpstr>Reversing  Anaglyph Videos  Into Stereo Pairs</vt:lpstr>
      <vt:lpstr>Apresentação do PowerPoint</vt:lpstr>
      <vt:lpstr>Anaglyph Reversal – Why?</vt:lpstr>
      <vt:lpstr>Anaglyph Reversal – Why?</vt:lpstr>
      <vt:lpstr>Anaglyph Reversal – Why?</vt:lpstr>
      <vt:lpstr>Anaglyph Reversal – Why?</vt:lpstr>
      <vt:lpstr>Anaglyph Reversal – Why?</vt:lpstr>
      <vt:lpstr>Anaglyph Reversal – Why?</vt:lpstr>
      <vt:lpstr>Anaglyph Reversal – Why?</vt:lpstr>
      <vt:lpstr>Anaglyph Reversal – Why?</vt:lpstr>
      <vt:lpstr>Anaglyph Conversion &amp; Reversion</vt:lpstr>
      <vt:lpstr>Anaglyph Conversion &amp; Reversion</vt:lpstr>
      <vt:lpstr>Anaglyph Conversion &amp; Reversion</vt:lpstr>
      <vt:lpstr>Anaglyph Conversion &amp; Reversion</vt:lpstr>
      <vt:lpstr>Anaglyph Conversion &amp; Reversion</vt:lpstr>
      <vt:lpstr>Experiments &amp; Results</vt:lpstr>
      <vt:lpstr>Experiments &amp; Results</vt:lpstr>
      <vt:lpstr>Experiments &amp; Results</vt:lpstr>
      <vt:lpstr>Conclusion</vt:lpstr>
      <vt:lpstr>Conclusion</vt:lpstr>
      <vt:lpstr>Apresentação do PowerPoint</vt:lpstr>
      <vt:lpstr>References</vt:lpstr>
      <vt:lpstr>References</vt:lpstr>
      <vt:lpstr>Questions?</vt:lpstr>
      <vt:lpstr>New Experiments... New Results</vt:lpstr>
    </vt:vector>
  </TitlesOfParts>
  <Company>Intermidia - ICMC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Zingarelli</dc:creator>
  <cp:lastModifiedBy>Matheus Ricardo Uihara Zingarelli</cp:lastModifiedBy>
  <cp:revision>203</cp:revision>
  <cp:lastPrinted>2011-09-13T18:34:45Z</cp:lastPrinted>
  <dcterms:created xsi:type="dcterms:W3CDTF">2011-06-01T12:30:02Z</dcterms:created>
  <dcterms:modified xsi:type="dcterms:W3CDTF">2011-09-26T18:51:50Z</dcterms:modified>
</cp:coreProperties>
</file>