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53.xml" ContentType="application/vnd.openxmlformats-officedocument.presentationml.notesSlide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50.xml" ContentType="application/vnd.openxmlformats-officedocument.presentationml.notesSlide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diagrams/colors10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9"/>
  </p:notesMasterIdLst>
  <p:sldIdLst>
    <p:sldId id="257" r:id="rId3"/>
    <p:sldId id="315" r:id="rId4"/>
    <p:sldId id="259" r:id="rId5"/>
    <p:sldId id="333" r:id="rId6"/>
    <p:sldId id="332" r:id="rId7"/>
    <p:sldId id="316" r:id="rId8"/>
    <p:sldId id="309" r:id="rId9"/>
    <p:sldId id="313" r:id="rId10"/>
    <p:sldId id="312" r:id="rId11"/>
    <p:sldId id="310" r:id="rId12"/>
    <p:sldId id="311" r:id="rId13"/>
    <p:sldId id="314" r:id="rId14"/>
    <p:sldId id="317" r:id="rId15"/>
    <p:sldId id="334" r:id="rId16"/>
    <p:sldId id="335" r:id="rId17"/>
    <p:sldId id="337" r:id="rId18"/>
    <p:sldId id="336" r:id="rId19"/>
    <p:sldId id="308" r:id="rId20"/>
    <p:sldId id="263" r:id="rId21"/>
    <p:sldId id="265" r:id="rId22"/>
    <p:sldId id="266" r:id="rId23"/>
    <p:sldId id="268" r:id="rId24"/>
    <p:sldId id="269" r:id="rId25"/>
    <p:sldId id="273" r:id="rId26"/>
    <p:sldId id="276" r:id="rId27"/>
    <p:sldId id="277" r:id="rId28"/>
    <p:sldId id="320" r:id="rId29"/>
    <p:sldId id="278" r:id="rId30"/>
    <p:sldId id="279" r:id="rId31"/>
    <p:sldId id="280" r:id="rId32"/>
    <p:sldId id="281" r:id="rId33"/>
    <p:sldId id="282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21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8" r:id="rId56"/>
    <p:sldId id="331" r:id="rId57"/>
    <p:sldId id="330" r:id="rId5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591"/>
    <a:srgbClr val="FFFF66"/>
    <a:srgbClr val="99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10" y="-96"/>
      </p:cViewPr>
      <p:guideLst>
        <p:guide orient="horz" pos="4319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Planilha_do_Microsoft_Office_Excel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Com Fator de Impacto pelo JCR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numRef>
              <c:f>Plan1!$A$2:$A$10</c:f>
              <c:numCache>
                <c:formatCode>General</c:formatCode>
                <c:ptCount val="9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</c:numCache>
            </c:numRef>
          </c:cat>
          <c:val>
            <c:numRef>
              <c:f>Plan1!$B$2:$B$10</c:f>
              <c:numCache>
                <c:formatCode>General</c:formatCode>
                <c:ptCount val="9"/>
                <c:pt idx="0">
                  <c:v>15</c:v>
                </c:pt>
                <c:pt idx="1">
                  <c:v>18</c:v>
                </c:pt>
                <c:pt idx="2">
                  <c:v>18</c:v>
                </c:pt>
                <c:pt idx="3">
                  <c:v>16</c:v>
                </c:pt>
                <c:pt idx="4">
                  <c:v>17</c:v>
                </c:pt>
                <c:pt idx="5">
                  <c:v>21</c:v>
                </c:pt>
                <c:pt idx="6">
                  <c:v>27</c:v>
                </c:pt>
                <c:pt idx="7">
                  <c:v>28</c:v>
                </c:pt>
                <c:pt idx="8">
                  <c:v>65</c:v>
                </c:pt>
              </c:numCache>
            </c:numRef>
          </c:val>
        </c:ser>
        <c:gapWidth val="48"/>
        <c:axId val="84843520"/>
        <c:axId val="84067072"/>
      </c:barChart>
      <c:catAx>
        <c:axId val="84843520"/>
        <c:scaling>
          <c:orientation val="minMax"/>
        </c:scaling>
        <c:axPos val="b"/>
        <c:numFmt formatCode="General" sourceLinked="1"/>
        <c:tickLblPos val="nextTo"/>
        <c:crossAx val="84067072"/>
        <c:crosses val="autoZero"/>
        <c:auto val="1"/>
        <c:lblAlgn val="ctr"/>
        <c:lblOffset val="100"/>
      </c:catAx>
      <c:valAx>
        <c:axId val="84067072"/>
        <c:scaling>
          <c:orientation val="minMax"/>
        </c:scaling>
        <c:axPos val="l"/>
        <c:majorGridlines/>
        <c:numFmt formatCode="General" sourceLinked="1"/>
        <c:tickLblPos val="nextTo"/>
        <c:crossAx val="8484352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 b="1">
          <a:latin typeface="Arial" pitchFamily="34" charset="0"/>
          <a:cs typeface="Arial" pitchFamily="34" charset="0"/>
        </a:defRPr>
      </a:pPr>
      <a:endParaRPr lang="pt-BR"/>
    </a:p>
  </c:txPr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Avaliação Inicial dos Editores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00865515-39C8-45A7-B693-5F44D2455B13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Revisão por Pares (2 a 4 Revisores)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1C492CAD-CD59-49AB-8758-6905515C4441}" type="par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49D92D0-7C92-45EC-9445-424C65D150A1}" type="sib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603F0E45-56D1-4232-9FB2-C0378E6BD8B5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Análise dos Editores com Base nas Recomendações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DAE79D0-4AD4-4B18-A815-D072CC5FACE1}" type="par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F05DC0A-E388-4D42-8280-27E0289EBE1A}" type="sib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61EAD9A-7BDD-43FA-86FA-34BED545E301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Recusa Imediata / Início Processo de Revisão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6008D1E9-6425-4B09-A182-3CCF53E0B93C}" type="par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358437B-EE49-489F-962E-61E83D5535F1}" type="sib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997B750-73FA-4B9C-8F38-C0A5EFCB86E2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Recomendação para Revisão ou Recusa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F62F1A3E-9A5B-41CA-906C-AFC0772AEC1D}" type="par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B0D2BDE-95CD-4585-B67F-4FF1FD3ABC92}" type="sib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88FFFD1-39A4-4AA4-985E-9733A2B2A596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Aceite para Publicação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CB0D07D7-FAE7-4A53-9324-62043442732F}" type="par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DB0110E-AEBB-4890-ABF3-551D9B978FB5}" type="sib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2A8FE77D-8591-442C-B650-8B2EE191BAA9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Recusa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B0D8160D-8609-435D-9E00-2A65194E369B}" type="parTrans" cxnId="{0D869F55-62B2-467B-A0C9-2C7FC5729FB6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ED9F64E8-4E6A-47D9-AFCA-8069F8F4E751}" type="sibTrans" cxnId="{0D869F55-62B2-467B-A0C9-2C7FC5729FB6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1FB83D45-E1BE-4231-B32E-584E85AD4BA4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Envio para Revisão dos Autores de Acordo com as Recomendações			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13EF9A40-9406-4694-8AC1-34E9E97365CD}" type="parTrans" cxnId="{029D4276-5D06-41A0-8242-46E756AF40B5}">
      <dgm:prSet/>
      <dgm:spPr/>
      <dgm:t>
        <a:bodyPr/>
        <a:lstStyle/>
        <a:p>
          <a:endParaRPr lang="pt-BR"/>
        </a:p>
      </dgm:t>
    </dgm:pt>
    <dgm:pt modelId="{402E8136-4E1C-4B70-A43F-5EE645AE51C2}" type="sibTrans" cxnId="{029D4276-5D06-41A0-8242-46E756AF40B5}">
      <dgm:prSet/>
      <dgm:spPr/>
      <dgm:t>
        <a:bodyPr/>
        <a:lstStyle/>
        <a:p>
          <a:endParaRPr lang="pt-BR"/>
        </a:p>
      </dgm:t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3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D5AAC2-24BD-4D8F-9A28-92BD898A74B1}" type="pres">
      <dgm:prSet presAssocID="{F9F56CA5-D51E-4264-8AF3-2A9C7E706578}" presName="spaceBetweenRectangles" presStyleCnt="0"/>
      <dgm:spPr/>
    </dgm:pt>
    <dgm:pt modelId="{6482203F-E2EF-4120-9EC0-443C23497842}" type="pres">
      <dgm:prSet presAssocID="{00865515-39C8-45A7-B693-5F44D2455B13}" presName="parentLin" presStyleCnt="0"/>
      <dgm:spPr/>
    </dgm:pt>
    <dgm:pt modelId="{08F1BF89-0066-48A9-AFD8-1C12DC2A34E0}" type="pres">
      <dgm:prSet presAssocID="{00865515-39C8-45A7-B693-5F44D2455B13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1B178765-B856-48BC-802B-897E9289AF31}" type="pres">
      <dgm:prSet presAssocID="{00865515-39C8-45A7-B693-5F44D2455B13}" presName="parentText" presStyleLbl="node1" presStyleIdx="1" presStyleCnt="3" custScaleX="1125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20F404-CFAA-4EC3-B976-4A07F9A34412}" type="pres">
      <dgm:prSet presAssocID="{00865515-39C8-45A7-B693-5F44D2455B13}" presName="negativeSpace" presStyleCnt="0"/>
      <dgm:spPr/>
    </dgm:pt>
    <dgm:pt modelId="{FC2FE29D-9B88-4B52-82BA-E29B870B309C}" type="pres">
      <dgm:prSet presAssocID="{00865515-39C8-45A7-B693-5F44D2455B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792A1B-8FEA-4D23-A052-D8F8650CB3AD}" type="pres">
      <dgm:prSet presAssocID="{F49D92D0-7C92-45EC-9445-424C65D150A1}" presName="spaceBetweenRectangles" presStyleCnt="0"/>
      <dgm:spPr/>
    </dgm:pt>
    <dgm:pt modelId="{A4F094CD-DDC2-4CE0-A5A0-E6AD72098E2D}" type="pres">
      <dgm:prSet presAssocID="{603F0E45-56D1-4232-9FB2-C0378E6BD8B5}" presName="parentLin" presStyleCnt="0"/>
      <dgm:spPr/>
    </dgm:pt>
    <dgm:pt modelId="{2122B628-F520-408B-B7D6-645AD78C9BAA}" type="pres">
      <dgm:prSet presAssocID="{603F0E45-56D1-4232-9FB2-C0378E6BD8B5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0CF5ECA0-A3DC-4199-953F-64433B6D0FA5}" type="pres">
      <dgm:prSet presAssocID="{603F0E45-56D1-4232-9FB2-C0378E6BD8B5}" presName="parentText" presStyleLbl="node1" presStyleIdx="2" presStyleCnt="3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4315D1-BE62-4101-AC02-DC886789E739}" type="pres">
      <dgm:prSet presAssocID="{603F0E45-56D1-4232-9FB2-C0378E6BD8B5}" presName="negativeSpace" presStyleCnt="0"/>
      <dgm:spPr/>
    </dgm:pt>
    <dgm:pt modelId="{79EC9D5F-71FD-4744-8923-2FD200599C46}" type="pres">
      <dgm:prSet presAssocID="{603F0E45-56D1-4232-9FB2-C0378E6BD8B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62AD678-A232-43E5-A9D8-D10D5D8BEDC7}" type="presOf" srcId="{1FB83D45-E1BE-4231-B32E-584E85AD4BA4}" destId="{79EC9D5F-71FD-4744-8923-2FD200599C46}" srcOrd="0" destOrd="2" presId="urn:microsoft.com/office/officeart/2005/8/layout/list1"/>
    <dgm:cxn modelId="{506A11D5-3E18-4410-B1F7-192CDA0BB8F9}" srcId="{603F0E45-56D1-4232-9FB2-C0378E6BD8B5}" destId="{B88FFFD1-39A4-4AA4-985E-9733A2B2A596}" srcOrd="0" destOrd="0" parTransId="{CB0D07D7-FAE7-4A53-9324-62043442732F}" sibTransId="{FDB0110E-AEBB-4890-ABF3-551D9B978FB5}"/>
    <dgm:cxn modelId="{CE5BBD6F-2892-4E96-8CAA-3FF73B60BD6F}" type="presOf" srcId="{603F0E45-56D1-4232-9FB2-C0378E6BD8B5}" destId="{2122B628-F520-408B-B7D6-645AD78C9BAA}" srcOrd="0" destOrd="0" presId="urn:microsoft.com/office/officeart/2005/8/layout/list1"/>
    <dgm:cxn modelId="{31311A61-43F6-49B9-A8FB-4610748629E9}" type="presOf" srcId="{00865515-39C8-45A7-B693-5F44D2455B13}" destId="{1B178765-B856-48BC-802B-897E9289AF31}" srcOrd="1" destOrd="0" presId="urn:microsoft.com/office/officeart/2005/8/layout/list1"/>
    <dgm:cxn modelId="{22D5519F-5751-4FEA-8E05-86BACDE3C580}" srcId="{B1DBA542-30BD-471A-9074-51C17F575771}" destId="{961EAD9A-7BDD-43FA-86FA-34BED545E301}" srcOrd="0" destOrd="0" parTransId="{6008D1E9-6425-4B09-A182-3CCF53E0B93C}" sibTransId="{9358437B-EE49-489F-962E-61E83D5535F1}"/>
    <dgm:cxn modelId="{9C97E7F3-8189-413C-AFFB-4E00ED166941}" type="presOf" srcId="{00865515-39C8-45A7-B693-5F44D2455B13}" destId="{08F1BF89-0066-48A9-AFD8-1C12DC2A34E0}" srcOrd="0" destOrd="0" presId="urn:microsoft.com/office/officeart/2005/8/layout/list1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6CD5834E-E5FB-4C9B-B413-4356B860B3F7}" type="presOf" srcId="{8997B750-73FA-4B9C-8F38-C0A5EFCB86E2}" destId="{FC2FE29D-9B88-4B52-82BA-E29B870B309C}" srcOrd="0" destOrd="0" presId="urn:microsoft.com/office/officeart/2005/8/layout/list1"/>
    <dgm:cxn modelId="{68A06DAA-9BAF-443A-AB0D-02088F5DA64C}" type="presOf" srcId="{49D4950A-58EF-4A49-B389-B5BA8F5CA6B0}" destId="{B21F8577-EE77-4E5A-9991-9AA18740EA13}" srcOrd="0" destOrd="0" presId="urn:microsoft.com/office/officeart/2005/8/layout/list1"/>
    <dgm:cxn modelId="{EC300748-F7D1-436B-97A5-18235A3BB438}" srcId="{49D4950A-58EF-4A49-B389-B5BA8F5CA6B0}" destId="{00865515-39C8-45A7-B693-5F44D2455B13}" srcOrd="1" destOrd="0" parTransId="{1C492CAD-CD59-49AB-8758-6905515C4441}" sibTransId="{F49D92D0-7C92-45EC-9445-424C65D150A1}"/>
    <dgm:cxn modelId="{D733FADD-9EB0-4C45-80E7-8B802C2C0DC7}" type="presOf" srcId="{B88FFFD1-39A4-4AA4-985E-9733A2B2A596}" destId="{79EC9D5F-71FD-4744-8923-2FD200599C46}" srcOrd="0" destOrd="0" presId="urn:microsoft.com/office/officeart/2005/8/layout/list1"/>
    <dgm:cxn modelId="{029D4276-5D06-41A0-8242-46E756AF40B5}" srcId="{603F0E45-56D1-4232-9FB2-C0378E6BD8B5}" destId="{1FB83D45-E1BE-4231-B32E-584E85AD4BA4}" srcOrd="2" destOrd="0" parTransId="{13EF9A40-9406-4694-8AC1-34E9E97365CD}" sibTransId="{402E8136-4E1C-4B70-A43F-5EE645AE51C2}"/>
    <dgm:cxn modelId="{3664EF65-EED1-49BA-86B8-CA1B2BF320A3}" srcId="{00865515-39C8-45A7-B693-5F44D2455B13}" destId="{8997B750-73FA-4B9C-8F38-C0A5EFCB86E2}" srcOrd="0" destOrd="0" parTransId="{F62F1A3E-9A5B-41CA-906C-AFC0772AEC1D}" sibTransId="{9B0D2BDE-95CD-4585-B67F-4FF1FD3ABC92}"/>
    <dgm:cxn modelId="{0D869F55-62B2-467B-A0C9-2C7FC5729FB6}" srcId="{603F0E45-56D1-4232-9FB2-C0378E6BD8B5}" destId="{2A8FE77D-8591-442C-B650-8B2EE191BAA9}" srcOrd="1" destOrd="0" parTransId="{B0D8160D-8609-435D-9E00-2A65194E369B}" sibTransId="{ED9F64E8-4E6A-47D9-AFCA-8069F8F4E751}"/>
    <dgm:cxn modelId="{A8604A2C-242D-4B72-B934-5149FD66999F}" srcId="{49D4950A-58EF-4A49-B389-B5BA8F5CA6B0}" destId="{603F0E45-56D1-4232-9FB2-C0378E6BD8B5}" srcOrd="2" destOrd="0" parTransId="{ADAE79D0-4AD4-4B18-A815-D072CC5FACE1}" sibTransId="{8F05DC0A-E388-4D42-8280-27E0289EBE1A}"/>
    <dgm:cxn modelId="{46ACDAF0-7636-4F7D-B914-748D24957FF4}" type="presOf" srcId="{B1DBA542-30BD-471A-9074-51C17F575771}" destId="{DCAA6C6F-7950-4F63-AFAB-2AD888E5A42F}" srcOrd="0" destOrd="0" presId="urn:microsoft.com/office/officeart/2005/8/layout/list1"/>
    <dgm:cxn modelId="{E415F578-F782-4B0C-AEFE-2A1A8C06AAE3}" type="presOf" srcId="{B1DBA542-30BD-471A-9074-51C17F575771}" destId="{61A69684-476D-4F6F-83C1-22518AEF42EA}" srcOrd="1" destOrd="0" presId="urn:microsoft.com/office/officeart/2005/8/layout/list1"/>
    <dgm:cxn modelId="{7827E9FC-8458-4959-9BAE-0E99FDFE2F9F}" type="presOf" srcId="{603F0E45-56D1-4232-9FB2-C0378E6BD8B5}" destId="{0CF5ECA0-A3DC-4199-953F-64433B6D0FA5}" srcOrd="1" destOrd="0" presId="urn:microsoft.com/office/officeart/2005/8/layout/list1"/>
    <dgm:cxn modelId="{69A1310E-349A-4E14-9440-565F0E79ECB4}" type="presOf" srcId="{2A8FE77D-8591-442C-B650-8B2EE191BAA9}" destId="{79EC9D5F-71FD-4744-8923-2FD200599C46}" srcOrd="0" destOrd="1" presId="urn:microsoft.com/office/officeart/2005/8/layout/list1"/>
    <dgm:cxn modelId="{4B393BD9-2002-4D92-A2F8-CAF97A8B8642}" type="presOf" srcId="{961EAD9A-7BDD-43FA-86FA-34BED545E301}" destId="{EE96CD8C-7643-43D2-A3CD-438D27DDC0FD}" srcOrd="0" destOrd="0" presId="urn:microsoft.com/office/officeart/2005/8/layout/list1"/>
    <dgm:cxn modelId="{9D67BC87-B5B0-4192-9F4B-01350EB7AB54}" type="presParOf" srcId="{B21F8577-EE77-4E5A-9991-9AA18740EA13}" destId="{5A24D030-5820-4EC2-B11A-D13C8FC96C9E}" srcOrd="0" destOrd="0" presId="urn:microsoft.com/office/officeart/2005/8/layout/list1"/>
    <dgm:cxn modelId="{9E3A7AA2-DED5-4F8E-8450-A62EFFC7950D}" type="presParOf" srcId="{5A24D030-5820-4EC2-B11A-D13C8FC96C9E}" destId="{DCAA6C6F-7950-4F63-AFAB-2AD888E5A42F}" srcOrd="0" destOrd="0" presId="urn:microsoft.com/office/officeart/2005/8/layout/list1"/>
    <dgm:cxn modelId="{CA62F245-9024-49F1-9BC2-37731F467E60}" type="presParOf" srcId="{5A24D030-5820-4EC2-B11A-D13C8FC96C9E}" destId="{61A69684-476D-4F6F-83C1-22518AEF42EA}" srcOrd="1" destOrd="0" presId="urn:microsoft.com/office/officeart/2005/8/layout/list1"/>
    <dgm:cxn modelId="{2F0304D2-C417-4DCA-824A-9C1F0A7B328B}" type="presParOf" srcId="{B21F8577-EE77-4E5A-9991-9AA18740EA13}" destId="{04EE9C67-ABA1-4403-A944-02023C0BBD12}" srcOrd="1" destOrd="0" presId="urn:microsoft.com/office/officeart/2005/8/layout/list1"/>
    <dgm:cxn modelId="{41038216-60AF-49AC-BA74-71FE1AEDAC83}" type="presParOf" srcId="{B21F8577-EE77-4E5A-9991-9AA18740EA13}" destId="{EE96CD8C-7643-43D2-A3CD-438D27DDC0FD}" srcOrd="2" destOrd="0" presId="urn:microsoft.com/office/officeart/2005/8/layout/list1"/>
    <dgm:cxn modelId="{06ED8FA7-1BCF-4335-B18F-029100FAA125}" type="presParOf" srcId="{B21F8577-EE77-4E5A-9991-9AA18740EA13}" destId="{F6D5AAC2-24BD-4D8F-9A28-92BD898A74B1}" srcOrd="3" destOrd="0" presId="urn:microsoft.com/office/officeart/2005/8/layout/list1"/>
    <dgm:cxn modelId="{E4A97605-DDD6-4C0D-96DD-074AE2C053C3}" type="presParOf" srcId="{B21F8577-EE77-4E5A-9991-9AA18740EA13}" destId="{6482203F-E2EF-4120-9EC0-443C23497842}" srcOrd="4" destOrd="0" presId="urn:microsoft.com/office/officeart/2005/8/layout/list1"/>
    <dgm:cxn modelId="{A3497F79-15C5-4DC1-B27B-9CB9B27CC0F0}" type="presParOf" srcId="{6482203F-E2EF-4120-9EC0-443C23497842}" destId="{08F1BF89-0066-48A9-AFD8-1C12DC2A34E0}" srcOrd="0" destOrd="0" presId="urn:microsoft.com/office/officeart/2005/8/layout/list1"/>
    <dgm:cxn modelId="{D1310A75-C7FC-49A3-BCFC-02255C65C38E}" type="presParOf" srcId="{6482203F-E2EF-4120-9EC0-443C23497842}" destId="{1B178765-B856-48BC-802B-897E9289AF31}" srcOrd="1" destOrd="0" presId="urn:microsoft.com/office/officeart/2005/8/layout/list1"/>
    <dgm:cxn modelId="{65242678-085F-4D75-978B-32E88E036BBA}" type="presParOf" srcId="{B21F8577-EE77-4E5A-9991-9AA18740EA13}" destId="{8720F404-CFAA-4EC3-B976-4A07F9A34412}" srcOrd="5" destOrd="0" presId="urn:microsoft.com/office/officeart/2005/8/layout/list1"/>
    <dgm:cxn modelId="{B8B7B429-0CB5-43C7-B4D2-B46E3A3CC957}" type="presParOf" srcId="{B21F8577-EE77-4E5A-9991-9AA18740EA13}" destId="{FC2FE29D-9B88-4B52-82BA-E29B870B309C}" srcOrd="6" destOrd="0" presId="urn:microsoft.com/office/officeart/2005/8/layout/list1"/>
    <dgm:cxn modelId="{8C056B89-CBD7-44B2-BDCF-0953E1858EDD}" type="presParOf" srcId="{B21F8577-EE77-4E5A-9991-9AA18740EA13}" destId="{23792A1B-8FEA-4D23-A052-D8F8650CB3AD}" srcOrd="7" destOrd="0" presId="urn:microsoft.com/office/officeart/2005/8/layout/list1"/>
    <dgm:cxn modelId="{9434A578-C4DA-47F7-852A-73BD17B2418F}" type="presParOf" srcId="{B21F8577-EE77-4E5A-9991-9AA18740EA13}" destId="{A4F094CD-DDC2-4CE0-A5A0-E6AD72098E2D}" srcOrd="8" destOrd="0" presId="urn:microsoft.com/office/officeart/2005/8/layout/list1"/>
    <dgm:cxn modelId="{921F7871-74F5-447A-896D-C9B01ADBE7DF}" type="presParOf" srcId="{A4F094CD-DDC2-4CE0-A5A0-E6AD72098E2D}" destId="{2122B628-F520-408B-B7D6-645AD78C9BAA}" srcOrd="0" destOrd="0" presId="urn:microsoft.com/office/officeart/2005/8/layout/list1"/>
    <dgm:cxn modelId="{ABFC1AA8-F1F2-4E5B-BAA5-3CCCC78B0BEE}" type="presParOf" srcId="{A4F094CD-DDC2-4CE0-A5A0-E6AD72098E2D}" destId="{0CF5ECA0-A3DC-4199-953F-64433B6D0FA5}" srcOrd="1" destOrd="0" presId="urn:microsoft.com/office/officeart/2005/8/layout/list1"/>
    <dgm:cxn modelId="{EF13F272-79A2-4C06-BC85-E9111DB57FD5}" type="presParOf" srcId="{B21F8577-EE77-4E5A-9991-9AA18740EA13}" destId="{A44315D1-BE62-4101-AC02-DC886789E739}" srcOrd="9" destOrd="0" presId="urn:microsoft.com/office/officeart/2005/8/layout/list1"/>
    <dgm:cxn modelId="{BD7B1119-3B4C-4F9C-8C5D-2239E935DA5E}" type="presParOf" srcId="{B21F8577-EE77-4E5A-9991-9AA18740EA13}" destId="{79EC9D5F-71FD-4744-8923-2FD200599C4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Definição pela Aceitação do Manuscrito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603F0E45-56D1-4232-9FB2-C0378E6BD8B5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Documentação Exigida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DAE79D0-4AD4-4B18-A815-D072CC5FACE1}" type="par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F05DC0A-E388-4D42-8280-27E0289EBE1A}" type="sib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88FFFD1-39A4-4AA4-985E-9733A2B2A596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Transferência e Cessão de Direitos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CB0D07D7-FAE7-4A53-9324-62043442732F}" type="par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DB0110E-AEBB-4890-ABF3-551D9B978FB5}" type="sib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2A8FE77D-8591-442C-B650-8B2EE191BAA9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Declaração de Concordância dos Autores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B0D8160D-8609-435D-9E00-2A65194E369B}" type="parTrans" cxnId="{0D869F55-62B2-467B-A0C9-2C7FC5729FB6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ED9F64E8-4E6A-47D9-AFCA-8069F8F4E751}" type="sibTrans" cxnId="{0D869F55-62B2-467B-A0C9-2C7FC5729FB6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286C58D9-2770-487E-A031-B61CA47F5E9F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Declaração de Potenciais Conflitos de Interesse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2E99B349-7956-4F8E-99D1-A1AD452571D0}" type="parTrans" cxnId="{72D4D469-450E-47BE-A41C-E007F9D02590}">
      <dgm:prSet/>
      <dgm:spPr/>
      <dgm:t>
        <a:bodyPr/>
        <a:lstStyle/>
        <a:p>
          <a:endParaRPr lang="pt-BR"/>
        </a:p>
      </dgm:t>
    </dgm:pt>
    <dgm:pt modelId="{60011627-B1A7-47A4-B80E-BF81009577FF}" type="sibTrans" cxnId="{72D4D469-450E-47BE-A41C-E007F9D02590}">
      <dgm:prSet/>
      <dgm:spPr/>
      <dgm:t>
        <a:bodyPr/>
        <a:lstStyle/>
        <a:p>
          <a:endParaRPr lang="pt-BR"/>
        </a:p>
      </dgm:t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2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2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pt-BR"/>
        </a:p>
      </dgm:t>
    </dgm:pt>
    <dgm:pt modelId="{F6D5AAC2-24BD-4D8F-9A28-92BD898A74B1}" type="pres">
      <dgm:prSet presAssocID="{F9F56CA5-D51E-4264-8AF3-2A9C7E706578}" presName="spaceBetweenRectangles" presStyleCnt="0"/>
      <dgm:spPr/>
    </dgm:pt>
    <dgm:pt modelId="{A4F094CD-DDC2-4CE0-A5A0-E6AD72098E2D}" type="pres">
      <dgm:prSet presAssocID="{603F0E45-56D1-4232-9FB2-C0378E6BD8B5}" presName="parentLin" presStyleCnt="0"/>
      <dgm:spPr/>
    </dgm:pt>
    <dgm:pt modelId="{2122B628-F520-408B-B7D6-645AD78C9BAA}" type="pres">
      <dgm:prSet presAssocID="{603F0E45-56D1-4232-9FB2-C0378E6BD8B5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0CF5ECA0-A3DC-4199-953F-64433B6D0FA5}" type="pres">
      <dgm:prSet presAssocID="{603F0E45-56D1-4232-9FB2-C0378E6BD8B5}" presName="parentText" presStyleLbl="node1" presStyleIdx="1" presStyleCnt="2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4315D1-BE62-4101-AC02-DC886789E739}" type="pres">
      <dgm:prSet presAssocID="{603F0E45-56D1-4232-9FB2-C0378E6BD8B5}" presName="negativeSpace" presStyleCnt="0"/>
      <dgm:spPr/>
    </dgm:pt>
    <dgm:pt modelId="{79EC9D5F-71FD-4744-8923-2FD200599C46}" type="pres">
      <dgm:prSet presAssocID="{603F0E45-56D1-4232-9FB2-C0378E6BD8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2D4D469-450E-47BE-A41C-E007F9D02590}" srcId="{603F0E45-56D1-4232-9FB2-C0378E6BD8B5}" destId="{286C58D9-2770-487E-A031-B61CA47F5E9F}" srcOrd="2" destOrd="0" parTransId="{2E99B349-7956-4F8E-99D1-A1AD452571D0}" sibTransId="{60011627-B1A7-47A4-B80E-BF81009577FF}"/>
    <dgm:cxn modelId="{520A04D6-15EF-4624-BD18-599BC296300E}" type="presOf" srcId="{B1DBA542-30BD-471A-9074-51C17F575771}" destId="{DCAA6C6F-7950-4F63-AFAB-2AD888E5A42F}" srcOrd="0" destOrd="0" presId="urn:microsoft.com/office/officeart/2005/8/layout/list1"/>
    <dgm:cxn modelId="{0D869F55-62B2-467B-A0C9-2C7FC5729FB6}" srcId="{603F0E45-56D1-4232-9FB2-C0378E6BD8B5}" destId="{2A8FE77D-8591-442C-B650-8B2EE191BAA9}" srcOrd="1" destOrd="0" parTransId="{B0D8160D-8609-435D-9E00-2A65194E369B}" sibTransId="{ED9F64E8-4E6A-47D9-AFCA-8069F8F4E751}"/>
    <dgm:cxn modelId="{9728FA11-B3C4-464B-B669-F3F42C3D8183}" type="presOf" srcId="{286C58D9-2770-487E-A031-B61CA47F5E9F}" destId="{79EC9D5F-71FD-4744-8923-2FD200599C46}" srcOrd="0" destOrd="2" presId="urn:microsoft.com/office/officeart/2005/8/layout/list1"/>
    <dgm:cxn modelId="{A8604A2C-242D-4B72-B934-5149FD66999F}" srcId="{49D4950A-58EF-4A49-B389-B5BA8F5CA6B0}" destId="{603F0E45-56D1-4232-9FB2-C0378E6BD8B5}" srcOrd="1" destOrd="0" parTransId="{ADAE79D0-4AD4-4B18-A815-D072CC5FACE1}" sibTransId="{8F05DC0A-E388-4D42-8280-27E0289EBE1A}"/>
    <dgm:cxn modelId="{69AC5891-5D98-4A48-A833-85FC73991D77}" type="presOf" srcId="{603F0E45-56D1-4232-9FB2-C0378E6BD8B5}" destId="{2122B628-F520-408B-B7D6-645AD78C9BAA}" srcOrd="0" destOrd="0" presId="urn:microsoft.com/office/officeart/2005/8/layout/list1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02557638-8581-4061-90F5-8357367ABBCB}" type="presOf" srcId="{B88FFFD1-39A4-4AA4-985E-9733A2B2A596}" destId="{79EC9D5F-71FD-4744-8923-2FD200599C46}" srcOrd="0" destOrd="0" presId="urn:microsoft.com/office/officeart/2005/8/layout/list1"/>
    <dgm:cxn modelId="{A9B75F31-53AA-41E5-960D-30BAE9C55936}" type="presOf" srcId="{49D4950A-58EF-4A49-B389-B5BA8F5CA6B0}" destId="{B21F8577-EE77-4E5A-9991-9AA18740EA13}" srcOrd="0" destOrd="0" presId="urn:microsoft.com/office/officeart/2005/8/layout/list1"/>
    <dgm:cxn modelId="{96313C96-94F9-4CE9-B937-0C9F1CA5AAD3}" type="presOf" srcId="{2A8FE77D-8591-442C-B650-8B2EE191BAA9}" destId="{79EC9D5F-71FD-4744-8923-2FD200599C46}" srcOrd="0" destOrd="1" presId="urn:microsoft.com/office/officeart/2005/8/layout/list1"/>
    <dgm:cxn modelId="{DAB4B8A9-9C96-4BCF-8F03-0B5E2386867C}" type="presOf" srcId="{B1DBA542-30BD-471A-9074-51C17F575771}" destId="{61A69684-476D-4F6F-83C1-22518AEF42EA}" srcOrd="1" destOrd="0" presId="urn:microsoft.com/office/officeart/2005/8/layout/list1"/>
    <dgm:cxn modelId="{506A11D5-3E18-4410-B1F7-192CDA0BB8F9}" srcId="{603F0E45-56D1-4232-9FB2-C0378E6BD8B5}" destId="{B88FFFD1-39A4-4AA4-985E-9733A2B2A596}" srcOrd="0" destOrd="0" parTransId="{CB0D07D7-FAE7-4A53-9324-62043442732F}" sibTransId="{FDB0110E-AEBB-4890-ABF3-551D9B978FB5}"/>
    <dgm:cxn modelId="{9F590C15-26DB-4810-83D8-0FD1F8A13DD4}" type="presOf" srcId="{603F0E45-56D1-4232-9FB2-C0378E6BD8B5}" destId="{0CF5ECA0-A3DC-4199-953F-64433B6D0FA5}" srcOrd="1" destOrd="0" presId="urn:microsoft.com/office/officeart/2005/8/layout/list1"/>
    <dgm:cxn modelId="{0782AAC1-8F9E-4B53-A818-7A28DAC33AD1}" type="presParOf" srcId="{B21F8577-EE77-4E5A-9991-9AA18740EA13}" destId="{5A24D030-5820-4EC2-B11A-D13C8FC96C9E}" srcOrd="0" destOrd="0" presId="urn:microsoft.com/office/officeart/2005/8/layout/list1"/>
    <dgm:cxn modelId="{B3F2EAB8-31EB-4148-A724-C92C7F74E57E}" type="presParOf" srcId="{5A24D030-5820-4EC2-B11A-D13C8FC96C9E}" destId="{DCAA6C6F-7950-4F63-AFAB-2AD888E5A42F}" srcOrd="0" destOrd="0" presId="urn:microsoft.com/office/officeart/2005/8/layout/list1"/>
    <dgm:cxn modelId="{D345D348-F47E-41FF-8DFC-3F14B987103E}" type="presParOf" srcId="{5A24D030-5820-4EC2-B11A-D13C8FC96C9E}" destId="{61A69684-476D-4F6F-83C1-22518AEF42EA}" srcOrd="1" destOrd="0" presId="urn:microsoft.com/office/officeart/2005/8/layout/list1"/>
    <dgm:cxn modelId="{8C0F888B-AC21-4608-983F-655BC98F7027}" type="presParOf" srcId="{B21F8577-EE77-4E5A-9991-9AA18740EA13}" destId="{04EE9C67-ABA1-4403-A944-02023C0BBD12}" srcOrd="1" destOrd="0" presId="urn:microsoft.com/office/officeart/2005/8/layout/list1"/>
    <dgm:cxn modelId="{9FD3A960-1310-4998-8AAF-333E871E96B0}" type="presParOf" srcId="{B21F8577-EE77-4E5A-9991-9AA18740EA13}" destId="{EE96CD8C-7643-43D2-A3CD-438D27DDC0FD}" srcOrd="2" destOrd="0" presId="urn:microsoft.com/office/officeart/2005/8/layout/list1"/>
    <dgm:cxn modelId="{A05F8226-89CD-4D21-A646-C9ACF06CD527}" type="presParOf" srcId="{B21F8577-EE77-4E5A-9991-9AA18740EA13}" destId="{F6D5AAC2-24BD-4D8F-9A28-92BD898A74B1}" srcOrd="3" destOrd="0" presId="urn:microsoft.com/office/officeart/2005/8/layout/list1"/>
    <dgm:cxn modelId="{617868D2-2149-45E8-ADAC-90567099E8B2}" type="presParOf" srcId="{B21F8577-EE77-4E5A-9991-9AA18740EA13}" destId="{A4F094CD-DDC2-4CE0-A5A0-E6AD72098E2D}" srcOrd="4" destOrd="0" presId="urn:microsoft.com/office/officeart/2005/8/layout/list1"/>
    <dgm:cxn modelId="{B28FC214-BD18-4A2C-A554-9A820F37D20A}" type="presParOf" srcId="{A4F094CD-DDC2-4CE0-A5A0-E6AD72098E2D}" destId="{2122B628-F520-408B-B7D6-645AD78C9BAA}" srcOrd="0" destOrd="0" presId="urn:microsoft.com/office/officeart/2005/8/layout/list1"/>
    <dgm:cxn modelId="{65A82FC3-6847-4533-B884-123DD8D09CE3}" type="presParOf" srcId="{A4F094CD-DDC2-4CE0-A5A0-E6AD72098E2D}" destId="{0CF5ECA0-A3DC-4199-953F-64433B6D0FA5}" srcOrd="1" destOrd="0" presId="urn:microsoft.com/office/officeart/2005/8/layout/list1"/>
    <dgm:cxn modelId="{8A816050-248C-41B0-B804-8EB12949BC7D}" type="presParOf" srcId="{B21F8577-EE77-4E5A-9991-9AA18740EA13}" destId="{A44315D1-BE62-4101-AC02-DC886789E739}" srcOrd="5" destOrd="0" presId="urn:microsoft.com/office/officeart/2005/8/layout/list1"/>
    <dgm:cxn modelId="{85D5017A-37DB-46B2-9FD6-37C1A46E8BDC}" type="presParOf" srcId="{B21F8577-EE77-4E5A-9991-9AA18740EA13}" destId="{79EC9D5F-71FD-4744-8923-2FD200599C4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865515-39C8-45A7-B693-5F44D2455B13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Revisão Editorial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1C492CAD-CD59-49AB-8758-6905515C4441}" type="par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49D92D0-7C92-45EC-9445-424C65D150A1}" type="sib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603F0E45-56D1-4232-9FB2-C0378E6BD8B5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Publicação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DAE79D0-4AD4-4B18-A815-D072CC5FACE1}" type="par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F05DC0A-E388-4D42-8280-27E0289EBE1A}" type="sib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997B750-73FA-4B9C-8F38-C0A5EFCB86E2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b="1" dirty="0" smtClean="0">
              <a:latin typeface="Arial" pitchFamily="34" charset="0"/>
              <a:cs typeface="Arial" pitchFamily="34" charset="0"/>
            </a:rPr>
            <a:t>Revisão Técnica (Padronização da Revista)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F62F1A3E-9A5B-41CA-906C-AFC0772AEC1D}" type="par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B0D2BDE-95CD-4585-B67F-4FF1FD3ABC92}" type="sib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88FFFD1-39A4-4AA4-985E-9733A2B2A596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Formatação e Diagramação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CB0D07D7-FAE7-4A53-9324-62043442732F}" type="par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DB0110E-AEBB-4890-ABF3-551D9B978FB5}" type="sib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2A8FE77D-8591-442C-B650-8B2EE191BAA9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Revisão da “Prova” pelos Autores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B0D8160D-8609-435D-9E00-2A65194E369B}" type="parTrans" cxnId="{0D869F55-62B2-467B-A0C9-2C7FC5729FB6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ED9F64E8-4E6A-47D9-AFCA-8069F8F4E751}" type="sibTrans" cxnId="{0D869F55-62B2-467B-A0C9-2C7FC5729FB6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580339FF-6D62-4F69-8809-2A93759359F6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b="1" i="1" dirty="0" smtClean="0">
              <a:effectLst/>
              <a:latin typeface="Arial" pitchFamily="34" charset="0"/>
              <a:cs typeface="Arial" pitchFamily="34" charset="0"/>
            </a:rPr>
            <a:t>Tradução</a:t>
          </a:r>
          <a:r>
            <a:rPr lang="pt-BR" b="1" dirty="0" smtClean="0">
              <a:latin typeface="Arial" pitchFamily="34" charset="0"/>
              <a:cs typeface="Arial" pitchFamily="34" charset="0"/>
            </a:rPr>
            <a:t> e Revisão Ortográfica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5E49396A-AFDB-47AE-BDF7-19A1411F8D4E}" type="parTrans" cxnId="{1C992DC2-9764-415A-A156-D7CAD9E3E2C7}">
      <dgm:prSet/>
      <dgm:spPr/>
    </dgm:pt>
    <dgm:pt modelId="{F4BDE04C-3251-4E74-8EC7-6D2231E4C210}" type="sibTrans" cxnId="{1C992DC2-9764-415A-A156-D7CAD9E3E2C7}">
      <dgm:prSet/>
      <dgm:spPr/>
    </dgm:pt>
    <dgm:pt modelId="{286C58D9-2770-487E-A031-B61CA47F5E9F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Publicação “</a:t>
          </a:r>
          <a:r>
            <a:rPr lang="pt-BR" b="1" dirty="0" err="1" smtClean="0">
              <a:latin typeface="Arial" pitchFamily="34" charset="0"/>
              <a:cs typeface="Arial" pitchFamily="34" charset="0"/>
            </a:rPr>
            <a:t>Ahead</a:t>
          </a:r>
          <a:r>
            <a:rPr lang="pt-BR" b="1" dirty="0" smtClean="0">
              <a:latin typeface="Arial" pitchFamily="34" charset="0"/>
              <a:cs typeface="Arial" pitchFamily="34" charset="0"/>
            </a:rPr>
            <a:t> </a:t>
          </a:r>
          <a:r>
            <a:rPr lang="pt-BR" b="1" dirty="0" err="1" smtClean="0">
              <a:latin typeface="Arial" pitchFamily="34" charset="0"/>
              <a:cs typeface="Arial" pitchFamily="34" charset="0"/>
            </a:rPr>
            <a:t>of</a:t>
          </a:r>
          <a:r>
            <a:rPr lang="pt-BR" b="1" dirty="0" smtClean="0">
              <a:latin typeface="Arial" pitchFamily="34" charset="0"/>
              <a:cs typeface="Arial" pitchFamily="34" charset="0"/>
            </a:rPr>
            <a:t> </a:t>
          </a:r>
          <a:r>
            <a:rPr lang="pt-BR" b="1" dirty="0" err="1" smtClean="0">
              <a:latin typeface="Arial" pitchFamily="34" charset="0"/>
              <a:cs typeface="Arial" pitchFamily="34" charset="0"/>
            </a:rPr>
            <a:t>Print</a:t>
          </a:r>
          <a:r>
            <a:rPr lang="pt-BR" b="1" dirty="0" smtClean="0">
              <a:latin typeface="Arial" pitchFamily="34" charset="0"/>
              <a:cs typeface="Arial" pitchFamily="34" charset="0"/>
            </a:rPr>
            <a:t>”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2E99B349-7956-4F8E-99D1-A1AD452571D0}" type="parTrans" cxnId="{72D4D469-450E-47BE-A41C-E007F9D02590}">
      <dgm:prSet/>
      <dgm:spPr/>
    </dgm:pt>
    <dgm:pt modelId="{60011627-B1A7-47A4-B80E-BF81009577FF}" type="sibTrans" cxnId="{72D4D469-450E-47BE-A41C-E007F9D02590}">
      <dgm:prSet/>
      <dgm:spPr/>
    </dgm:pt>
    <dgm:pt modelId="{3834CD65-5FAC-46F9-B6C5-4AF1C487B8DA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Publicação Final do Manuscrito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92CDA1D6-6E38-452A-A825-6AA8433F42EA}" type="parTrans" cxnId="{35B9E194-24CA-46F1-A898-FD357CC02B34}">
      <dgm:prSet/>
      <dgm:spPr/>
    </dgm:pt>
    <dgm:pt modelId="{45615644-4B1D-475C-857D-EA91129A4149}" type="sibTrans" cxnId="{35B9E194-24CA-46F1-A898-FD357CC02B34}">
      <dgm:prSet/>
      <dgm:spPr/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82203F-E2EF-4120-9EC0-443C23497842}" type="pres">
      <dgm:prSet presAssocID="{00865515-39C8-45A7-B693-5F44D2455B13}" presName="parentLin" presStyleCnt="0"/>
      <dgm:spPr/>
    </dgm:pt>
    <dgm:pt modelId="{08F1BF89-0066-48A9-AFD8-1C12DC2A34E0}" type="pres">
      <dgm:prSet presAssocID="{00865515-39C8-45A7-B693-5F44D2455B13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1B178765-B856-48BC-802B-897E9289AF31}" type="pres">
      <dgm:prSet presAssocID="{00865515-39C8-45A7-B693-5F44D2455B13}" presName="parentText" presStyleLbl="node1" presStyleIdx="0" presStyleCnt="2" custScaleX="1125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20F404-CFAA-4EC3-B976-4A07F9A34412}" type="pres">
      <dgm:prSet presAssocID="{00865515-39C8-45A7-B693-5F44D2455B13}" presName="negativeSpace" presStyleCnt="0"/>
      <dgm:spPr/>
    </dgm:pt>
    <dgm:pt modelId="{FC2FE29D-9B88-4B52-82BA-E29B870B309C}" type="pres">
      <dgm:prSet presAssocID="{00865515-39C8-45A7-B693-5F44D2455B1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792A1B-8FEA-4D23-A052-D8F8650CB3AD}" type="pres">
      <dgm:prSet presAssocID="{F49D92D0-7C92-45EC-9445-424C65D150A1}" presName="spaceBetweenRectangles" presStyleCnt="0"/>
      <dgm:spPr/>
    </dgm:pt>
    <dgm:pt modelId="{A4F094CD-DDC2-4CE0-A5A0-E6AD72098E2D}" type="pres">
      <dgm:prSet presAssocID="{603F0E45-56D1-4232-9FB2-C0378E6BD8B5}" presName="parentLin" presStyleCnt="0"/>
      <dgm:spPr/>
    </dgm:pt>
    <dgm:pt modelId="{2122B628-F520-408B-B7D6-645AD78C9BAA}" type="pres">
      <dgm:prSet presAssocID="{603F0E45-56D1-4232-9FB2-C0378E6BD8B5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0CF5ECA0-A3DC-4199-953F-64433B6D0FA5}" type="pres">
      <dgm:prSet presAssocID="{603F0E45-56D1-4232-9FB2-C0378E6BD8B5}" presName="parentText" presStyleLbl="node1" presStyleIdx="1" presStyleCnt="2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4315D1-BE62-4101-AC02-DC886789E739}" type="pres">
      <dgm:prSet presAssocID="{603F0E45-56D1-4232-9FB2-C0378E6BD8B5}" presName="negativeSpace" presStyleCnt="0"/>
      <dgm:spPr/>
    </dgm:pt>
    <dgm:pt modelId="{79EC9D5F-71FD-4744-8923-2FD200599C46}" type="pres">
      <dgm:prSet presAssocID="{603F0E45-56D1-4232-9FB2-C0378E6BD8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532CAB3-0F8B-4831-A513-A3DCD45077D5}" type="presOf" srcId="{603F0E45-56D1-4232-9FB2-C0378E6BD8B5}" destId="{0CF5ECA0-A3DC-4199-953F-64433B6D0FA5}" srcOrd="1" destOrd="0" presId="urn:microsoft.com/office/officeart/2005/8/layout/list1"/>
    <dgm:cxn modelId="{FEA0B169-8006-46D5-B87F-CA9D5E3008A8}" type="presOf" srcId="{580339FF-6D62-4F69-8809-2A93759359F6}" destId="{FC2FE29D-9B88-4B52-82BA-E29B870B309C}" srcOrd="0" destOrd="1" presId="urn:microsoft.com/office/officeart/2005/8/layout/list1"/>
    <dgm:cxn modelId="{506A11D5-3E18-4410-B1F7-192CDA0BB8F9}" srcId="{603F0E45-56D1-4232-9FB2-C0378E6BD8B5}" destId="{B88FFFD1-39A4-4AA4-985E-9733A2B2A596}" srcOrd="0" destOrd="0" parTransId="{CB0D07D7-FAE7-4A53-9324-62043442732F}" sibTransId="{FDB0110E-AEBB-4890-ABF3-551D9B978FB5}"/>
    <dgm:cxn modelId="{2DEA701A-1572-4EDB-8066-E5D11A9F9BB2}" type="presOf" srcId="{00865515-39C8-45A7-B693-5F44D2455B13}" destId="{08F1BF89-0066-48A9-AFD8-1C12DC2A34E0}" srcOrd="0" destOrd="0" presId="urn:microsoft.com/office/officeart/2005/8/layout/list1"/>
    <dgm:cxn modelId="{B1691529-BA05-4305-828B-A74F3EEB3E16}" type="presOf" srcId="{00865515-39C8-45A7-B693-5F44D2455B13}" destId="{1B178765-B856-48BC-802B-897E9289AF31}" srcOrd="1" destOrd="0" presId="urn:microsoft.com/office/officeart/2005/8/layout/list1"/>
    <dgm:cxn modelId="{EB68B120-BC72-4D01-9C1A-6B95DFF7A39D}" type="presOf" srcId="{49D4950A-58EF-4A49-B389-B5BA8F5CA6B0}" destId="{B21F8577-EE77-4E5A-9991-9AA18740EA13}" srcOrd="0" destOrd="0" presId="urn:microsoft.com/office/officeart/2005/8/layout/list1"/>
    <dgm:cxn modelId="{35B9E194-24CA-46F1-A898-FD357CC02B34}" srcId="{603F0E45-56D1-4232-9FB2-C0378E6BD8B5}" destId="{3834CD65-5FAC-46F9-B6C5-4AF1C487B8DA}" srcOrd="3" destOrd="0" parTransId="{92CDA1D6-6E38-452A-A825-6AA8433F42EA}" sibTransId="{45615644-4B1D-475C-857D-EA91129A4149}"/>
    <dgm:cxn modelId="{E4679A6F-0FE4-46E5-BAC2-507BCF792EC7}" type="presOf" srcId="{8997B750-73FA-4B9C-8F38-C0A5EFCB86E2}" destId="{FC2FE29D-9B88-4B52-82BA-E29B870B309C}" srcOrd="0" destOrd="0" presId="urn:microsoft.com/office/officeart/2005/8/layout/list1"/>
    <dgm:cxn modelId="{CC85F570-CE14-45FA-9FCA-50BE7E47D456}" type="presOf" srcId="{2A8FE77D-8591-442C-B650-8B2EE191BAA9}" destId="{79EC9D5F-71FD-4744-8923-2FD200599C46}" srcOrd="0" destOrd="1" presId="urn:microsoft.com/office/officeart/2005/8/layout/list1"/>
    <dgm:cxn modelId="{25AD264C-A792-46CF-865E-FA98CA8BB604}" type="presOf" srcId="{B88FFFD1-39A4-4AA4-985E-9733A2B2A596}" destId="{79EC9D5F-71FD-4744-8923-2FD200599C46}" srcOrd="0" destOrd="0" presId="urn:microsoft.com/office/officeart/2005/8/layout/list1"/>
    <dgm:cxn modelId="{EC300748-F7D1-436B-97A5-18235A3BB438}" srcId="{49D4950A-58EF-4A49-B389-B5BA8F5CA6B0}" destId="{00865515-39C8-45A7-B693-5F44D2455B13}" srcOrd="0" destOrd="0" parTransId="{1C492CAD-CD59-49AB-8758-6905515C4441}" sibTransId="{F49D92D0-7C92-45EC-9445-424C65D150A1}"/>
    <dgm:cxn modelId="{3664EF65-EED1-49BA-86B8-CA1B2BF320A3}" srcId="{00865515-39C8-45A7-B693-5F44D2455B13}" destId="{8997B750-73FA-4B9C-8F38-C0A5EFCB86E2}" srcOrd="0" destOrd="0" parTransId="{F62F1A3E-9A5B-41CA-906C-AFC0772AEC1D}" sibTransId="{9B0D2BDE-95CD-4585-B67F-4FF1FD3ABC92}"/>
    <dgm:cxn modelId="{0D869F55-62B2-467B-A0C9-2C7FC5729FB6}" srcId="{603F0E45-56D1-4232-9FB2-C0378E6BD8B5}" destId="{2A8FE77D-8591-442C-B650-8B2EE191BAA9}" srcOrd="1" destOrd="0" parTransId="{B0D8160D-8609-435D-9E00-2A65194E369B}" sibTransId="{ED9F64E8-4E6A-47D9-AFCA-8069F8F4E751}"/>
    <dgm:cxn modelId="{1C992DC2-9764-415A-A156-D7CAD9E3E2C7}" srcId="{00865515-39C8-45A7-B693-5F44D2455B13}" destId="{580339FF-6D62-4F69-8809-2A93759359F6}" srcOrd="1" destOrd="0" parTransId="{5E49396A-AFDB-47AE-BDF7-19A1411F8D4E}" sibTransId="{F4BDE04C-3251-4E74-8EC7-6D2231E4C210}"/>
    <dgm:cxn modelId="{72D4D469-450E-47BE-A41C-E007F9D02590}" srcId="{603F0E45-56D1-4232-9FB2-C0378E6BD8B5}" destId="{286C58D9-2770-487E-A031-B61CA47F5E9F}" srcOrd="2" destOrd="0" parTransId="{2E99B349-7956-4F8E-99D1-A1AD452571D0}" sibTransId="{60011627-B1A7-47A4-B80E-BF81009577FF}"/>
    <dgm:cxn modelId="{A8604A2C-242D-4B72-B934-5149FD66999F}" srcId="{49D4950A-58EF-4A49-B389-B5BA8F5CA6B0}" destId="{603F0E45-56D1-4232-9FB2-C0378E6BD8B5}" srcOrd="1" destOrd="0" parTransId="{ADAE79D0-4AD4-4B18-A815-D072CC5FACE1}" sibTransId="{8F05DC0A-E388-4D42-8280-27E0289EBE1A}"/>
    <dgm:cxn modelId="{663B4C6C-CA67-400D-B822-73177FB30C9C}" type="presOf" srcId="{603F0E45-56D1-4232-9FB2-C0378E6BD8B5}" destId="{2122B628-F520-408B-B7D6-645AD78C9BAA}" srcOrd="0" destOrd="0" presId="urn:microsoft.com/office/officeart/2005/8/layout/list1"/>
    <dgm:cxn modelId="{19EDE773-4C74-4C99-BEFD-C4F7D88297AC}" type="presOf" srcId="{3834CD65-5FAC-46F9-B6C5-4AF1C487B8DA}" destId="{79EC9D5F-71FD-4744-8923-2FD200599C46}" srcOrd="0" destOrd="3" presId="urn:microsoft.com/office/officeart/2005/8/layout/list1"/>
    <dgm:cxn modelId="{C202FE8C-1B90-4B22-AEFB-F58EFF32BD36}" type="presOf" srcId="{286C58D9-2770-487E-A031-B61CA47F5E9F}" destId="{79EC9D5F-71FD-4744-8923-2FD200599C46}" srcOrd="0" destOrd="2" presId="urn:microsoft.com/office/officeart/2005/8/layout/list1"/>
    <dgm:cxn modelId="{3EFACD99-1682-476F-B86F-EF57468ACA05}" type="presParOf" srcId="{B21F8577-EE77-4E5A-9991-9AA18740EA13}" destId="{6482203F-E2EF-4120-9EC0-443C23497842}" srcOrd="0" destOrd="0" presId="urn:microsoft.com/office/officeart/2005/8/layout/list1"/>
    <dgm:cxn modelId="{EC5F438A-5873-4658-B6E6-CC18472B8843}" type="presParOf" srcId="{6482203F-E2EF-4120-9EC0-443C23497842}" destId="{08F1BF89-0066-48A9-AFD8-1C12DC2A34E0}" srcOrd="0" destOrd="0" presId="urn:microsoft.com/office/officeart/2005/8/layout/list1"/>
    <dgm:cxn modelId="{3F48B91E-B1F6-4BEA-85CE-0A1D69430D5D}" type="presParOf" srcId="{6482203F-E2EF-4120-9EC0-443C23497842}" destId="{1B178765-B856-48BC-802B-897E9289AF31}" srcOrd="1" destOrd="0" presId="urn:microsoft.com/office/officeart/2005/8/layout/list1"/>
    <dgm:cxn modelId="{F472113F-CA8D-48BE-9BB7-CAA7FF5E5653}" type="presParOf" srcId="{B21F8577-EE77-4E5A-9991-9AA18740EA13}" destId="{8720F404-CFAA-4EC3-B976-4A07F9A34412}" srcOrd="1" destOrd="0" presId="urn:microsoft.com/office/officeart/2005/8/layout/list1"/>
    <dgm:cxn modelId="{C6BCD418-E843-4A14-A4EB-A16D8ED9A8B5}" type="presParOf" srcId="{B21F8577-EE77-4E5A-9991-9AA18740EA13}" destId="{FC2FE29D-9B88-4B52-82BA-E29B870B309C}" srcOrd="2" destOrd="0" presId="urn:microsoft.com/office/officeart/2005/8/layout/list1"/>
    <dgm:cxn modelId="{C2556B2A-10BF-481F-B028-6C8118198AA0}" type="presParOf" srcId="{B21F8577-EE77-4E5A-9991-9AA18740EA13}" destId="{23792A1B-8FEA-4D23-A052-D8F8650CB3AD}" srcOrd="3" destOrd="0" presId="urn:microsoft.com/office/officeart/2005/8/layout/list1"/>
    <dgm:cxn modelId="{7279FEB5-27DF-4C8A-87BA-7FF91C4677F4}" type="presParOf" srcId="{B21F8577-EE77-4E5A-9991-9AA18740EA13}" destId="{A4F094CD-DDC2-4CE0-A5A0-E6AD72098E2D}" srcOrd="4" destOrd="0" presId="urn:microsoft.com/office/officeart/2005/8/layout/list1"/>
    <dgm:cxn modelId="{29C246C8-D3A9-411F-A9F0-AEF46B8E4452}" type="presParOf" srcId="{A4F094CD-DDC2-4CE0-A5A0-E6AD72098E2D}" destId="{2122B628-F520-408B-B7D6-645AD78C9BAA}" srcOrd="0" destOrd="0" presId="urn:microsoft.com/office/officeart/2005/8/layout/list1"/>
    <dgm:cxn modelId="{6EA53100-412C-4CAB-80CB-AEB89755A59C}" type="presParOf" srcId="{A4F094CD-DDC2-4CE0-A5A0-E6AD72098E2D}" destId="{0CF5ECA0-A3DC-4199-953F-64433B6D0FA5}" srcOrd="1" destOrd="0" presId="urn:microsoft.com/office/officeart/2005/8/layout/list1"/>
    <dgm:cxn modelId="{5667A1AD-A4C4-4778-AA21-FFAD8A54E6F7}" type="presParOf" srcId="{B21F8577-EE77-4E5A-9991-9AA18740EA13}" destId="{A44315D1-BE62-4101-AC02-DC886789E739}" srcOrd="5" destOrd="0" presId="urn:microsoft.com/office/officeart/2005/8/layout/list1"/>
    <dgm:cxn modelId="{EB2E2B39-860D-4AA7-9AB8-57D73023E3C0}" type="presParOf" srcId="{B21F8577-EE77-4E5A-9991-9AA18740EA13}" destId="{79EC9D5F-71FD-4744-8923-2FD200599C4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A - Considerações Gerais sobre o Artigo: 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00865515-39C8-45A7-B693-5F44D2455B13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B - Título: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1C492CAD-CD59-49AB-8758-6905515C4441}" type="par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49D92D0-7C92-45EC-9445-424C65D150A1}" type="sib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603F0E45-56D1-4232-9FB2-C0378E6BD8B5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C - Resumo: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DAE79D0-4AD4-4B18-A815-D072CC5FACE1}" type="par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F05DC0A-E388-4D42-8280-27E0289EBE1A}" type="sib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61EAD9A-7BDD-43FA-86FA-34BED545E301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1. O artigo é importante e possui valor científico/ prático/ educacional?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6008D1E9-6425-4B09-A182-3CCF53E0B93C}" type="par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358437B-EE49-489F-962E-61E83D5535F1}" type="sib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997B750-73FA-4B9C-8F38-C0A5EFCB86E2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2. O título traz a mensagem principal do estudo?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F62F1A3E-9A5B-41CA-906C-AFC0772AEC1D}" type="par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B0D2BDE-95CD-4585-B67F-4FF1FD3ABC92}" type="sib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88FFFD1-39A4-4AA4-985E-9733A2B2A596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3. O Resumo é estruturado e dá uma idéia adequada do artigo todo?			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CB0D07D7-FAE7-4A53-9324-62043442732F}" type="par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DB0110E-AEBB-4890-ABF3-551D9B978FB5}" type="sib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3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D5AAC2-24BD-4D8F-9A28-92BD898A74B1}" type="pres">
      <dgm:prSet presAssocID="{F9F56CA5-D51E-4264-8AF3-2A9C7E706578}" presName="spaceBetweenRectangles" presStyleCnt="0"/>
      <dgm:spPr/>
    </dgm:pt>
    <dgm:pt modelId="{6482203F-E2EF-4120-9EC0-443C23497842}" type="pres">
      <dgm:prSet presAssocID="{00865515-39C8-45A7-B693-5F44D2455B13}" presName="parentLin" presStyleCnt="0"/>
      <dgm:spPr/>
    </dgm:pt>
    <dgm:pt modelId="{08F1BF89-0066-48A9-AFD8-1C12DC2A34E0}" type="pres">
      <dgm:prSet presAssocID="{00865515-39C8-45A7-B693-5F44D2455B13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1B178765-B856-48BC-802B-897E9289AF31}" type="pres">
      <dgm:prSet presAssocID="{00865515-39C8-45A7-B693-5F44D2455B13}" presName="parentText" presStyleLbl="node1" presStyleIdx="1" presStyleCnt="3" custScaleX="1125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20F404-CFAA-4EC3-B976-4A07F9A34412}" type="pres">
      <dgm:prSet presAssocID="{00865515-39C8-45A7-B693-5F44D2455B13}" presName="negativeSpace" presStyleCnt="0"/>
      <dgm:spPr/>
    </dgm:pt>
    <dgm:pt modelId="{FC2FE29D-9B88-4B52-82BA-E29B870B309C}" type="pres">
      <dgm:prSet presAssocID="{00865515-39C8-45A7-B693-5F44D2455B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792A1B-8FEA-4D23-A052-D8F8650CB3AD}" type="pres">
      <dgm:prSet presAssocID="{F49D92D0-7C92-45EC-9445-424C65D150A1}" presName="spaceBetweenRectangles" presStyleCnt="0"/>
      <dgm:spPr/>
    </dgm:pt>
    <dgm:pt modelId="{A4F094CD-DDC2-4CE0-A5A0-E6AD72098E2D}" type="pres">
      <dgm:prSet presAssocID="{603F0E45-56D1-4232-9FB2-C0378E6BD8B5}" presName="parentLin" presStyleCnt="0"/>
      <dgm:spPr/>
    </dgm:pt>
    <dgm:pt modelId="{2122B628-F520-408B-B7D6-645AD78C9BAA}" type="pres">
      <dgm:prSet presAssocID="{603F0E45-56D1-4232-9FB2-C0378E6BD8B5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0CF5ECA0-A3DC-4199-953F-64433B6D0FA5}" type="pres">
      <dgm:prSet presAssocID="{603F0E45-56D1-4232-9FB2-C0378E6BD8B5}" presName="parentText" presStyleLbl="node1" presStyleIdx="2" presStyleCnt="3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4315D1-BE62-4101-AC02-DC886789E739}" type="pres">
      <dgm:prSet presAssocID="{603F0E45-56D1-4232-9FB2-C0378E6BD8B5}" presName="negativeSpace" presStyleCnt="0"/>
      <dgm:spPr/>
    </dgm:pt>
    <dgm:pt modelId="{79EC9D5F-71FD-4744-8923-2FD200599C46}" type="pres">
      <dgm:prSet presAssocID="{603F0E45-56D1-4232-9FB2-C0378E6BD8B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06A11D5-3E18-4410-B1F7-192CDA0BB8F9}" srcId="{603F0E45-56D1-4232-9FB2-C0378E6BD8B5}" destId="{B88FFFD1-39A4-4AA4-985E-9733A2B2A596}" srcOrd="0" destOrd="0" parTransId="{CB0D07D7-FAE7-4A53-9324-62043442732F}" sibTransId="{FDB0110E-AEBB-4890-ABF3-551D9B978FB5}"/>
    <dgm:cxn modelId="{7BA11C1B-1E39-458C-994B-754261946CE2}" type="presOf" srcId="{B1DBA542-30BD-471A-9074-51C17F575771}" destId="{DCAA6C6F-7950-4F63-AFAB-2AD888E5A42F}" srcOrd="0" destOrd="0" presId="urn:microsoft.com/office/officeart/2005/8/layout/list1"/>
    <dgm:cxn modelId="{66BA11E6-2175-4D95-908D-34C2D921DCB8}" type="presOf" srcId="{49D4950A-58EF-4A49-B389-B5BA8F5CA6B0}" destId="{B21F8577-EE77-4E5A-9991-9AA18740EA13}" srcOrd="0" destOrd="0" presId="urn:microsoft.com/office/officeart/2005/8/layout/list1"/>
    <dgm:cxn modelId="{EAED9C4B-EBB3-40DD-9795-0F70F9E831EB}" type="presOf" srcId="{00865515-39C8-45A7-B693-5F44D2455B13}" destId="{08F1BF89-0066-48A9-AFD8-1C12DC2A34E0}" srcOrd="0" destOrd="0" presId="urn:microsoft.com/office/officeart/2005/8/layout/list1"/>
    <dgm:cxn modelId="{B31A082F-2E71-4D9A-842A-4022C5A67D8F}" type="presOf" srcId="{B1DBA542-30BD-471A-9074-51C17F575771}" destId="{61A69684-476D-4F6F-83C1-22518AEF42EA}" srcOrd="1" destOrd="0" presId="urn:microsoft.com/office/officeart/2005/8/layout/list1"/>
    <dgm:cxn modelId="{22D5519F-5751-4FEA-8E05-86BACDE3C580}" srcId="{B1DBA542-30BD-471A-9074-51C17F575771}" destId="{961EAD9A-7BDD-43FA-86FA-34BED545E301}" srcOrd="0" destOrd="0" parTransId="{6008D1E9-6425-4B09-A182-3CCF53E0B93C}" sibTransId="{9358437B-EE49-489F-962E-61E83D5535F1}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C21048AC-05D6-4A29-87C2-BE1C4F8AA0B8}" type="presOf" srcId="{B88FFFD1-39A4-4AA4-985E-9733A2B2A596}" destId="{79EC9D5F-71FD-4744-8923-2FD200599C46}" srcOrd="0" destOrd="0" presId="urn:microsoft.com/office/officeart/2005/8/layout/list1"/>
    <dgm:cxn modelId="{3BF2203B-0BC5-4B37-A90C-F8E9963811FA}" type="presOf" srcId="{00865515-39C8-45A7-B693-5F44D2455B13}" destId="{1B178765-B856-48BC-802B-897E9289AF31}" srcOrd="1" destOrd="0" presId="urn:microsoft.com/office/officeart/2005/8/layout/list1"/>
    <dgm:cxn modelId="{5184D5F8-CC4A-40A3-AAD4-C097DAC886F6}" type="presOf" srcId="{8997B750-73FA-4B9C-8F38-C0A5EFCB86E2}" destId="{FC2FE29D-9B88-4B52-82BA-E29B870B309C}" srcOrd="0" destOrd="0" presId="urn:microsoft.com/office/officeart/2005/8/layout/list1"/>
    <dgm:cxn modelId="{04D489BB-7C69-48F5-9925-674C890D67FA}" type="presOf" srcId="{603F0E45-56D1-4232-9FB2-C0378E6BD8B5}" destId="{2122B628-F520-408B-B7D6-645AD78C9BAA}" srcOrd="0" destOrd="0" presId="urn:microsoft.com/office/officeart/2005/8/layout/list1"/>
    <dgm:cxn modelId="{EC300748-F7D1-436B-97A5-18235A3BB438}" srcId="{49D4950A-58EF-4A49-B389-B5BA8F5CA6B0}" destId="{00865515-39C8-45A7-B693-5F44D2455B13}" srcOrd="1" destOrd="0" parTransId="{1C492CAD-CD59-49AB-8758-6905515C4441}" sibTransId="{F49D92D0-7C92-45EC-9445-424C65D150A1}"/>
    <dgm:cxn modelId="{3664EF65-EED1-49BA-86B8-CA1B2BF320A3}" srcId="{00865515-39C8-45A7-B693-5F44D2455B13}" destId="{8997B750-73FA-4B9C-8F38-C0A5EFCB86E2}" srcOrd="0" destOrd="0" parTransId="{F62F1A3E-9A5B-41CA-906C-AFC0772AEC1D}" sibTransId="{9B0D2BDE-95CD-4585-B67F-4FF1FD3ABC92}"/>
    <dgm:cxn modelId="{973B8B7C-40C8-446D-AA20-AB712F930FFA}" type="presOf" srcId="{961EAD9A-7BDD-43FA-86FA-34BED545E301}" destId="{EE96CD8C-7643-43D2-A3CD-438D27DDC0FD}" srcOrd="0" destOrd="0" presId="urn:microsoft.com/office/officeart/2005/8/layout/list1"/>
    <dgm:cxn modelId="{7CA784A1-6807-4249-8E0E-A9EDDE15D832}" type="presOf" srcId="{603F0E45-56D1-4232-9FB2-C0378E6BD8B5}" destId="{0CF5ECA0-A3DC-4199-953F-64433B6D0FA5}" srcOrd="1" destOrd="0" presId="urn:microsoft.com/office/officeart/2005/8/layout/list1"/>
    <dgm:cxn modelId="{A8604A2C-242D-4B72-B934-5149FD66999F}" srcId="{49D4950A-58EF-4A49-B389-B5BA8F5CA6B0}" destId="{603F0E45-56D1-4232-9FB2-C0378E6BD8B5}" srcOrd="2" destOrd="0" parTransId="{ADAE79D0-4AD4-4B18-A815-D072CC5FACE1}" sibTransId="{8F05DC0A-E388-4D42-8280-27E0289EBE1A}"/>
    <dgm:cxn modelId="{12B05389-8718-4600-AD2B-389040116BD1}" type="presParOf" srcId="{B21F8577-EE77-4E5A-9991-9AA18740EA13}" destId="{5A24D030-5820-4EC2-B11A-D13C8FC96C9E}" srcOrd="0" destOrd="0" presId="urn:microsoft.com/office/officeart/2005/8/layout/list1"/>
    <dgm:cxn modelId="{0E909A52-79B6-4FFA-AC6F-B2C4013FF93C}" type="presParOf" srcId="{5A24D030-5820-4EC2-B11A-D13C8FC96C9E}" destId="{DCAA6C6F-7950-4F63-AFAB-2AD888E5A42F}" srcOrd="0" destOrd="0" presId="urn:microsoft.com/office/officeart/2005/8/layout/list1"/>
    <dgm:cxn modelId="{8A837612-2D0C-4C88-9D57-5A2F57EC421D}" type="presParOf" srcId="{5A24D030-5820-4EC2-B11A-D13C8FC96C9E}" destId="{61A69684-476D-4F6F-83C1-22518AEF42EA}" srcOrd="1" destOrd="0" presId="urn:microsoft.com/office/officeart/2005/8/layout/list1"/>
    <dgm:cxn modelId="{5CA8A7A6-3A3F-4D88-94D4-96A86E34D40E}" type="presParOf" srcId="{B21F8577-EE77-4E5A-9991-9AA18740EA13}" destId="{04EE9C67-ABA1-4403-A944-02023C0BBD12}" srcOrd="1" destOrd="0" presId="urn:microsoft.com/office/officeart/2005/8/layout/list1"/>
    <dgm:cxn modelId="{84C194C1-7DFE-41DA-B106-2CDD74D8847F}" type="presParOf" srcId="{B21F8577-EE77-4E5A-9991-9AA18740EA13}" destId="{EE96CD8C-7643-43D2-A3CD-438D27DDC0FD}" srcOrd="2" destOrd="0" presId="urn:microsoft.com/office/officeart/2005/8/layout/list1"/>
    <dgm:cxn modelId="{188A9810-7CF8-4983-99CD-0E2B1C103C89}" type="presParOf" srcId="{B21F8577-EE77-4E5A-9991-9AA18740EA13}" destId="{F6D5AAC2-24BD-4D8F-9A28-92BD898A74B1}" srcOrd="3" destOrd="0" presId="urn:microsoft.com/office/officeart/2005/8/layout/list1"/>
    <dgm:cxn modelId="{114AC355-811D-4044-A8C5-564607114567}" type="presParOf" srcId="{B21F8577-EE77-4E5A-9991-9AA18740EA13}" destId="{6482203F-E2EF-4120-9EC0-443C23497842}" srcOrd="4" destOrd="0" presId="urn:microsoft.com/office/officeart/2005/8/layout/list1"/>
    <dgm:cxn modelId="{528126E4-55FC-4A57-8B7C-420FE36A86EB}" type="presParOf" srcId="{6482203F-E2EF-4120-9EC0-443C23497842}" destId="{08F1BF89-0066-48A9-AFD8-1C12DC2A34E0}" srcOrd="0" destOrd="0" presId="urn:microsoft.com/office/officeart/2005/8/layout/list1"/>
    <dgm:cxn modelId="{DC4CCAB9-0276-40FA-942C-B13B426C13C0}" type="presParOf" srcId="{6482203F-E2EF-4120-9EC0-443C23497842}" destId="{1B178765-B856-48BC-802B-897E9289AF31}" srcOrd="1" destOrd="0" presId="urn:microsoft.com/office/officeart/2005/8/layout/list1"/>
    <dgm:cxn modelId="{23CC58E8-4504-43F8-85A6-FCA7D3F18377}" type="presParOf" srcId="{B21F8577-EE77-4E5A-9991-9AA18740EA13}" destId="{8720F404-CFAA-4EC3-B976-4A07F9A34412}" srcOrd="5" destOrd="0" presId="urn:microsoft.com/office/officeart/2005/8/layout/list1"/>
    <dgm:cxn modelId="{3369A9EF-C247-4A59-8CFC-D97BD40D71A8}" type="presParOf" srcId="{B21F8577-EE77-4E5A-9991-9AA18740EA13}" destId="{FC2FE29D-9B88-4B52-82BA-E29B870B309C}" srcOrd="6" destOrd="0" presId="urn:microsoft.com/office/officeart/2005/8/layout/list1"/>
    <dgm:cxn modelId="{8793A2D4-38D4-4092-8AA1-242EC664B7CF}" type="presParOf" srcId="{B21F8577-EE77-4E5A-9991-9AA18740EA13}" destId="{23792A1B-8FEA-4D23-A052-D8F8650CB3AD}" srcOrd="7" destOrd="0" presId="urn:microsoft.com/office/officeart/2005/8/layout/list1"/>
    <dgm:cxn modelId="{541951C3-5144-4396-B15D-7D7215371189}" type="presParOf" srcId="{B21F8577-EE77-4E5A-9991-9AA18740EA13}" destId="{A4F094CD-DDC2-4CE0-A5A0-E6AD72098E2D}" srcOrd="8" destOrd="0" presId="urn:microsoft.com/office/officeart/2005/8/layout/list1"/>
    <dgm:cxn modelId="{E86F7594-F259-4DA3-A8EA-80FC7D110BF0}" type="presParOf" srcId="{A4F094CD-DDC2-4CE0-A5A0-E6AD72098E2D}" destId="{2122B628-F520-408B-B7D6-645AD78C9BAA}" srcOrd="0" destOrd="0" presId="urn:microsoft.com/office/officeart/2005/8/layout/list1"/>
    <dgm:cxn modelId="{DAAD9FBB-E325-427E-A7A5-A8F6E45FDF40}" type="presParOf" srcId="{A4F094CD-DDC2-4CE0-A5A0-E6AD72098E2D}" destId="{0CF5ECA0-A3DC-4199-953F-64433B6D0FA5}" srcOrd="1" destOrd="0" presId="urn:microsoft.com/office/officeart/2005/8/layout/list1"/>
    <dgm:cxn modelId="{90BD8F5B-CBC5-41F9-B0C7-5AF01842C68E}" type="presParOf" srcId="{B21F8577-EE77-4E5A-9991-9AA18740EA13}" destId="{A44315D1-BE62-4101-AC02-DC886789E739}" srcOrd="9" destOrd="0" presId="urn:microsoft.com/office/officeart/2005/8/layout/list1"/>
    <dgm:cxn modelId="{4470F01E-22AF-43C9-A716-CD81FD6F6EDF}" type="presParOf" srcId="{B21F8577-EE77-4E5A-9991-9AA18740EA13}" destId="{79EC9D5F-71FD-4744-8923-2FD200599C4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D - Introdução: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00865515-39C8-45A7-B693-5F44D2455B13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E - Método: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1C492CAD-CD59-49AB-8758-6905515C4441}" type="par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49D92D0-7C92-45EC-9445-424C65D150A1}" type="sib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61EAD9A-7BDD-43FA-86FA-34BED545E301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4. A Introdução é clara e útil a leitores não familiarizados com o assunto?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6008D1E9-6425-4B09-A182-3CCF53E0B93C}" type="par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358437B-EE49-489F-962E-61E83D5535F1}" type="sib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997B750-73FA-4B9C-8F38-C0A5EFCB86E2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6. O desenho da pesquisa é apropriado e os métodos são claramente explicados?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F62F1A3E-9A5B-41CA-906C-AFC0772AEC1D}" type="par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B0D2BDE-95CD-4585-B67F-4FF1FD3ABC92}" type="sib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3F6FE29A-DCB1-4D23-910B-1F4ADDB1B922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5. Em caso de Ensaio Clínico, há o número do registro?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650B01BF-0CFB-42B6-B44B-0F2700A3A376}" type="parTrans" cxnId="{2F5CC419-EDD9-40A0-8714-7F938A4CE1D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33BF9A54-DC1A-4EBD-84D7-8E1FD2EE0254}" type="sibTrans" cxnId="{2F5CC419-EDD9-40A0-8714-7F938A4CE1D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E27A7A19-3EF9-413E-8640-E0039B3F6321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7. A seleção, tamanho e características da amostra estão claros e adequadamente justificados?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2C720080-5A4D-4938-AE43-00952E144630}" type="parTrans" cxnId="{CCBF8EFF-58F2-482C-9AC8-F4ED284201A5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34CF6BE-54D7-4825-97D4-52E4EC6995D2}" type="sibTrans" cxnId="{CCBF8EFF-58F2-482C-9AC8-F4ED284201A5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CEAB066B-79F4-4BE0-913A-8F6B5B8BD683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8. A metodologia estatística está apropriada?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54415DA6-3A0F-4B77-9041-F81F70B21B5B}" type="parTrans" cxnId="{7677473D-0D14-4468-993D-0420FB9B204B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72021784-CEDB-41B1-8C3F-4736E5C1CA91}" type="sibTrans" cxnId="{7677473D-0D14-4468-993D-0420FB9B204B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63AB6A21-1803-4729-8B56-E829C22B5077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9. Os princípios éticos foram atendidos?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BC3F693A-B017-4C2A-A8DD-B2E4C79FC438}" type="parTrans" cxnId="{053CEC1E-90F9-4670-94D4-3C1752B3DD85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3ECA8AC8-11BC-424C-A2E9-2CC442101CB0}" type="sibTrans" cxnId="{053CEC1E-90F9-4670-94D4-3C1752B3DD85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2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D5AAC2-24BD-4D8F-9A28-92BD898A74B1}" type="pres">
      <dgm:prSet presAssocID="{F9F56CA5-D51E-4264-8AF3-2A9C7E706578}" presName="spaceBetweenRectangles" presStyleCnt="0"/>
      <dgm:spPr/>
    </dgm:pt>
    <dgm:pt modelId="{6482203F-E2EF-4120-9EC0-443C23497842}" type="pres">
      <dgm:prSet presAssocID="{00865515-39C8-45A7-B693-5F44D2455B13}" presName="parentLin" presStyleCnt="0"/>
      <dgm:spPr/>
    </dgm:pt>
    <dgm:pt modelId="{08F1BF89-0066-48A9-AFD8-1C12DC2A34E0}" type="pres">
      <dgm:prSet presAssocID="{00865515-39C8-45A7-B693-5F44D2455B13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1B178765-B856-48BC-802B-897E9289AF31}" type="pres">
      <dgm:prSet presAssocID="{00865515-39C8-45A7-B693-5F44D2455B13}" presName="parentText" presStyleLbl="node1" presStyleIdx="1" presStyleCnt="2" custScaleX="1125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20F404-CFAA-4EC3-B976-4A07F9A34412}" type="pres">
      <dgm:prSet presAssocID="{00865515-39C8-45A7-B693-5F44D2455B13}" presName="negativeSpace" presStyleCnt="0"/>
      <dgm:spPr/>
    </dgm:pt>
    <dgm:pt modelId="{FC2FE29D-9B88-4B52-82BA-E29B870B309C}" type="pres">
      <dgm:prSet presAssocID="{00865515-39C8-45A7-B693-5F44D2455B1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A775B8-B9F0-4193-8340-AB116BABB5E4}" type="presOf" srcId="{961EAD9A-7BDD-43FA-86FA-34BED545E301}" destId="{EE96CD8C-7643-43D2-A3CD-438D27DDC0FD}" srcOrd="0" destOrd="0" presId="urn:microsoft.com/office/officeart/2005/8/layout/list1"/>
    <dgm:cxn modelId="{D8C79034-26E8-4F13-BDD0-E60B147D70C7}" type="presOf" srcId="{E27A7A19-3EF9-413E-8640-E0039B3F6321}" destId="{FC2FE29D-9B88-4B52-82BA-E29B870B309C}" srcOrd="0" destOrd="1" presId="urn:microsoft.com/office/officeart/2005/8/layout/list1"/>
    <dgm:cxn modelId="{7677473D-0D14-4468-993D-0420FB9B204B}" srcId="{00865515-39C8-45A7-B693-5F44D2455B13}" destId="{CEAB066B-79F4-4BE0-913A-8F6B5B8BD683}" srcOrd="2" destOrd="0" parTransId="{54415DA6-3A0F-4B77-9041-F81F70B21B5B}" sibTransId="{72021784-CEDB-41B1-8C3F-4736E5C1CA91}"/>
    <dgm:cxn modelId="{8943882B-014F-46C6-A68C-042D9F19796D}" type="presOf" srcId="{B1DBA542-30BD-471A-9074-51C17F575771}" destId="{61A69684-476D-4F6F-83C1-22518AEF42EA}" srcOrd="1" destOrd="0" presId="urn:microsoft.com/office/officeart/2005/8/layout/list1"/>
    <dgm:cxn modelId="{53A0DD69-143D-4FE0-BAC0-1386AAB913F8}" type="presOf" srcId="{CEAB066B-79F4-4BE0-913A-8F6B5B8BD683}" destId="{FC2FE29D-9B88-4B52-82BA-E29B870B309C}" srcOrd="0" destOrd="2" presId="urn:microsoft.com/office/officeart/2005/8/layout/list1"/>
    <dgm:cxn modelId="{51DE7A36-8ABD-4736-AF38-3EFA2FD7E7BB}" type="presOf" srcId="{00865515-39C8-45A7-B693-5F44D2455B13}" destId="{1B178765-B856-48BC-802B-897E9289AF31}" srcOrd="1" destOrd="0" presId="urn:microsoft.com/office/officeart/2005/8/layout/list1"/>
    <dgm:cxn modelId="{2F5CC419-EDD9-40A0-8714-7F938A4CE1DF}" srcId="{B1DBA542-30BD-471A-9074-51C17F575771}" destId="{3F6FE29A-DCB1-4D23-910B-1F4ADDB1B922}" srcOrd="1" destOrd="0" parTransId="{650B01BF-0CFB-42B6-B44B-0F2700A3A376}" sibTransId="{33BF9A54-DC1A-4EBD-84D7-8E1FD2EE0254}"/>
    <dgm:cxn modelId="{55941459-EA17-4ACE-AB66-7CB4C61C93B7}" type="presOf" srcId="{63AB6A21-1803-4729-8B56-E829C22B5077}" destId="{FC2FE29D-9B88-4B52-82BA-E29B870B309C}" srcOrd="0" destOrd="3" presId="urn:microsoft.com/office/officeart/2005/8/layout/list1"/>
    <dgm:cxn modelId="{CCBF8EFF-58F2-482C-9AC8-F4ED284201A5}" srcId="{00865515-39C8-45A7-B693-5F44D2455B13}" destId="{E27A7A19-3EF9-413E-8640-E0039B3F6321}" srcOrd="1" destOrd="0" parTransId="{2C720080-5A4D-4938-AE43-00952E144630}" sibTransId="{F34CF6BE-54D7-4825-97D4-52E4EC6995D2}"/>
    <dgm:cxn modelId="{5100D26A-A538-45A1-8996-608B649266D2}" type="presOf" srcId="{00865515-39C8-45A7-B693-5F44D2455B13}" destId="{08F1BF89-0066-48A9-AFD8-1C12DC2A34E0}" srcOrd="0" destOrd="0" presId="urn:microsoft.com/office/officeart/2005/8/layout/list1"/>
    <dgm:cxn modelId="{22D5519F-5751-4FEA-8E05-86BACDE3C580}" srcId="{B1DBA542-30BD-471A-9074-51C17F575771}" destId="{961EAD9A-7BDD-43FA-86FA-34BED545E301}" srcOrd="0" destOrd="0" parTransId="{6008D1E9-6425-4B09-A182-3CCF53E0B93C}" sibTransId="{9358437B-EE49-489F-962E-61E83D5535F1}"/>
    <dgm:cxn modelId="{15AF2BF3-4C1D-458D-9B22-663C64FAFBB0}" type="presOf" srcId="{8997B750-73FA-4B9C-8F38-C0A5EFCB86E2}" destId="{FC2FE29D-9B88-4B52-82BA-E29B870B309C}" srcOrd="0" destOrd="0" presId="urn:microsoft.com/office/officeart/2005/8/layout/list1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0DD690DE-0754-4979-8D1B-C88A6F6BE6AA}" type="presOf" srcId="{3F6FE29A-DCB1-4D23-910B-1F4ADDB1B922}" destId="{EE96CD8C-7643-43D2-A3CD-438D27DDC0FD}" srcOrd="0" destOrd="1" presId="urn:microsoft.com/office/officeart/2005/8/layout/list1"/>
    <dgm:cxn modelId="{053CEC1E-90F9-4670-94D4-3C1752B3DD85}" srcId="{00865515-39C8-45A7-B693-5F44D2455B13}" destId="{63AB6A21-1803-4729-8B56-E829C22B5077}" srcOrd="3" destOrd="0" parTransId="{BC3F693A-B017-4C2A-A8DD-B2E4C79FC438}" sibTransId="{3ECA8AC8-11BC-424C-A2E9-2CC442101CB0}"/>
    <dgm:cxn modelId="{EC300748-F7D1-436B-97A5-18235A3BB438}" srcId="{49D4950A-58EF-4A49-B389-B5BA8F5CA6B0}" destId="{00865515-39C8-45A7-B693-5F44D2455B13}" srcOrd="1" destOrd="0" parTransId="{1C492CAD-CD59-49AB-8758-6905515C4441}" sibTransId="{F49D92D0-7C92-45EC-9445-424C65D150A1}"/>
    <dgm:cxn modelId="{11BF81EB-6324-45D5-80BC-1C217E10FF7A}" type="presOf" srcId="{49D4950A-58EF-4A49-B389-B5BA8F5CA6B0}" destId="{B21F8577-EE77-4E5A-9991-9AA18740EA13}" srcOrd="0" destOrd="0" presId="urn:microsoft.com/office/officeart/2005/8/layout/list1"/>
    <dgm:cxn modelId="{3664EF65-EED1-49BA-86B8-CA1B2BF320A3}" srcId="{00865515-39C8-45A7-B693-5F44D2455B13}" destId="{8997B750-73FA-4B9C-8F38-C0A5EFCB86E2}" srcOrd="0" destOrd="0" parTransId="{F62F1A3E-9A5B-41CA-906C-AFC0772AEC1D}" sibTransId="{9B0D2BDE-95CD-4585-B67F-4FF1FD3ABC92}"/>
    <dgm:cxn modelId="{A74F9CA4-D259-437B-A3BD-863D772B4EC8}" type="presOf" srcId="{B1DBA542-30BD-471A-9074-51C17F575771}" destId="{DCAA6C6F-7950-4F63-AFAB-2AD888E5A42F}" srcOrd="0" destOrd="0" presId="urn:microsoft.com/office/officeart/2005/8/layout/list1"/>
    <dgm:cxn modelId="{70CB21B4-D324-40B8-AA6A-5DD6D388C46D}" type="presParOf" srcId="{B21F8577-EE77-4E5A-9991-9AA18740EA13}" destId="{5A24D030-5820-4EC2-B11A-D13C8FC96C9E}" srcOrd="0" destOrd="0" presId="urn:microsoft.com/office/officeart/2005/8/layout/list1"/>
    <dgm:cxn modelId="{79D6E89D-9318-4A03-83BB-324BD9DE42E4}" type="presParOf" srcId="{5A24D030-5820-4EC2-B11A-D13C8FC96C9E}" destId="{DCAA6C6F-7950-4F63-AFAB-2AD888E5A42F}" srcOrd="0" destOrd="0" presId="urn:microsoft.com/office/officeart/2005/8/layout/list1"/>
    <dgm:cxn modelId="{100019E7-286B-4AFA-BE48-B3808F6E1ED0}" type="presParOf" srcId="{5A24D030-5820-4EC2-B11A-D13C8FC96C9E}" destId="{61A69684-476D-4F6F-83C1-22518AEF42EA}" srcOrd="1" destOrd="0" presId="urn:microsoft.com/office/officeart/2005/8/layout/list1"/>
    <dgm:cxn modelId="{7706F532-9F33-4AE7-B80E-0B5759778605}" type="presParOf" srcId="{B21F8577-EE77-4E5A-9991-9AA18740EA13}" destId="{04EE9C67-ABA1-4403-A944-02023C0BBD12}" srcOrd="1" destOrd="0" presId="urn:microsoft.com/office/officeart/2005/8/layout/list1"/>
    <dgm:cxn modelId="{64D0BE75-79C7-41B4-9C05-1019F34C0541}" type="presParOf" srcId="{B21F8577-EE77-4E5A-9991-9AA18740EA13}" destId="{EE96CD8C-7643-43D2-A3CD-438D27DDC0FD}" srcOrd="2" destOrd="0" presId="urn:microsoft.com/office/officeart/2005/8/layout/list1"/>
    <dgm:cxn modelId="{C92F6BE0-E7E3-448B-B0AA-7B6520F5357E}" type="presParOf" srcId="{B21F8577-EE77-4E5A-9991-9AA18740EA13}" destId="{F6D5AAC2-24BD-4D8F-9A28-92BD898A74B1}" srcOrd="3" destOrd="0" presId="urn:microsoft.com/office/officeart/2005/8/layout/list1"/>
    <dgm:cxn modelId="{7C75E5F4-9D9F-451C-85DE-A3547EDB9A07}" type="presParOf" srcId="{B21F8577-EE77-4E5A-9991-9AA18740EA13}" destId="{6482203F-E2EF-4120-9EC0-443C23497842}" srcOrd="4" destOrd="0" presId="urn:microsoft.com/office/officeart/2005/8/layout/list1"/>
    <dgm:cxn modelId="{32CAEBE8-397F-4592-A0D3-1D2A35343069}" type="presParOf" srcId="{6482203F-E2EF-4120-9EC0-443C23497842}" destId="{08F1BF89-0066-48A9-AFD8-1C12DC2A34E0}" srcOrd="0" destOrd="0" presId="urn:microsoft.com/office/officeart/2005/8/layout/list1"/>
    <dgm:cxn modelId="{58B9AB1D-FB6D-42FF-991F-8B268343C227}" type="presParOf" srcId="{6482203F-E2EF-4120-9EC0-443C23497842}" destId="{1B178765-B856-48BC-802B-897E9289AF31}" srcOrd="1" destOrd="0" presId="urn:microsoft.com/office/officeart/2005/8/layout/list1"/>
    <dgm:cxn modelId="{06989024-3928-43BD-82B3-7408718E0B47}" type="presParOf" srcId="{B21F8577-EE77-4E5A-9991-9AA18740EA13}" destId="{8720F404-CFAA-4EC3-B976-4A07F9A34412}" srcOrd="5" destOrd="0" presId="urn:microsoft.com/office/officeart/2005/8/layout/list1"/>
    <dgm:cxn modelId="{EE7CBF63-0A3A-4571-9CDA-78AB8BBD461E}" type="presParOf" srcId="{B21F8577-EE77-4E5A-9991-9AA18740EA13}" destId="{FC2FE29D-9B88-4B52-82BA-E29B870B30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F - Resultados: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00865515-39C8-45A7-B693-5F44D2455B13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G - Discussão: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1C492CAD-CD59-49AB-8758-6905515C4441}" type="par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49D92D0-7C92-45EC-9445-424C65D150A1}" type="sib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61EAD9A-7BDD-43FA-86FA-34BED545E301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10. A análise dos dados é sistemática?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6008D1E9-6425-4B09-A182-3CCF53E0B93C}" type="par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358437B-EE49-489F-962E-61E83D5535F1}" type="sib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5FB4435D-CE24-46B4-AF22-2C9B98AE7744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11. Os resultados são apresentados de forma clara e completa?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D6DC4B19-1B06-4452-8DB1-11C5A3990650}" type="parTrans" cxnId="{9ABC4090-2F74-4492-AD3F-2DBFBDAEE504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43291CFB-4CA4-4191-B9B3-63FE30831338}" type="sibTrans" cxnId="{9ABC4090-2F74-4492-AD3F-2DBFBDAEE504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0905F269-DC67-44FF-BCD8-9A0D7665C4C4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12. Os resultados são confiáveis e importantes?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35A0EC33-8320-434F-B205-1AD85066AF20}" type="parTrans" cxnId="{5D222576-40D0-4AEC-94F1-A4817C706B1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CD1E6D50-C91D-42CF-9B64-FC763B755BE6}" type="sibTrans" cxnId="{5D222576-40D0-4AEC-94F1-A4817C706B1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997B750-73FA-4B9C-8F38-C0A5EFCB86E2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13. A interpretação dos resultados está apresentada de forma clara e adequadamente baseada em evidências?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9B0D2BDE-95CD-4585-B67F-4FF1FD3ABC92}" type="sib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62F1A3E-9A5B-41CA-906C-AFC0772AEC1D}" type="par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7309B97C-CBA1-4187-9AB7-9CD1E2F8D548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14. O cotejamento com a literatura é adequado?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A11AC8B3-B283-4468-9288-4874A72AE38C}" type="parTrans" cxnId="{AB3E0390-09D9-4F54-ADCA-4601884FE376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59A20D4F-E168-47A9-9120-D2F2FF278B37}" type="sibTrans" cxnId="{AB3E0390-09D9-4F54-ADCA-4601884FE376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594ED051-11B4-4133-8E46-F2C9C0CDE139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15. As limitações do estudo são descritas e comentadas?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01A4D4A5-E67D-46C9-BFC7-42928959692A}" type="parTrans" cxnId="{3232052C-51C2-416D-8E8A-4F16935F72C1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7B8D328A-4EA2-4430-9B03-4D36A998835A}" type="sibTrans" cxnId="{3232052C-51C2-416D-8E8A-4F16935F72C1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2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D5AAC2-24BD-4D8F-9A28-92BD898A74B1}" type="pres">
      <dgm:prSet presAssocID="{F9F56CA5-D51E-4264-8AF3-2A9C7E706578}" presName="spaceBetweenRectangles" presStyleCnt="0"/>
      <dgm:spPr/>
    </dgm:pt>
    <dgm:pt modelId="{6482203F-E2EF-4120-9EC0-443C23497842}" type="pres">
      <dgm:prSet presAssocID="{00865515-39C8-45A7-B693-5F44D2455B13}" presName="parentLin" presStyleCnt="0"/>
      <dgm:spPr/>
    </dgm:pt>
    <dgm:pt modelId="{08F1BF89-0066-48A9-AFD8-1C12DC2A34E0}" type="pres">
      <dgm:prSet presAssocID="{00865515-39C8-45A7-B693-5F44D2455B13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1B178765-B856-48BC-802B-897E9289AF31}" type="pres">
      <dgm:prSet presAssocID="{00865515-39C8-45A7-B693-5F44D2455B13}" presName="parentText" presStyleLbl="node1" presStyleIdx="1" presStyleCnt="2" custScaleX="1125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20F404-CFAA-4EC3-B976-4A07F9A34412}" type="pres">
      <dgm:prSet presAssocID="{00865515-39C8-45A7-B693-5F44D2455B13}" presName="negativeSpace" presStyleCnt="0"/>
      <dgm:spPr/>
    </dgm:pt>
    <dgm:pt modelId="{FC2FE29D-9B88-4B52-82BA-E29B870B309C}" type="pres">
      <dgm:prSet presAssocID="{00865515-39C8-45A7-B693-5F44D2455B1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90D79BE-1190-4F60-89EF-2A56FF362E8A}" type="presOf" srcId="{00865515-39C8-45A7-B693-5F44D2455B13}" destId="{1B178765-B856-48BC-802B-897E9289AF31}" srcOrd="1" destOrd="0" presId="urn:microsoft.com/office/officeart/2005/8/layout/list1"/>
    <dgm:cxn modelId="{5D222576-40D0-4AEC-94F1-A4817C706B1D}" srcId="{B1DBA542-30BD-471A-9074-51C17F575771}" destId="{0905F269-DC67-44FF-BCD8-9A0D7665C4C4}" srcOrd="2" destOrd="0" parTransId="{35A0EC33-8320-434F-B205-1AD85066AF20}" sibTransId="{CD1E6D50-C91D-42CF-9B64-FC763B755BE6}"/>
    <dgm:cxn modelId="{AB3E0390-09D9-4F54-ADCA-4601884FE376}" srcId="{00865515-39C8-45A7-B693-5F44D2455B13}" destId="{7309B97C-CBA1-4187-9AB7-9CD1E2F8D548}" srcOrd="1" destOrd="0" parTransId="{A11AC8B3-B283-4468-9288-4874A72AE38C}" sibTransId="{59A20D4F-E168-47A9-9120-D2F2FF278B37}"/>
    <dgm:cxn modelId="{4AC5F460-643F-4509-BA71-22FCBBA7A540}" type="presOf" srcId="{0905F269-DC67-44FF-BCD8-9A0D7665C4C4}" destId="{EE96CD8C-7643-43D2-A3CD-438D27DDC0FD}" srcOrd="0" destOrd="2" presId="urn:microsoft.com/office/officeart/2005/8/layout/list1"/>
    <dgm:cxn modelId="{896D028E-C91C-4BD7-AF64-57B8890EA519}" type="presOf" srcId="{8997B750-73FA-4B9C-8F38-C0A5EFCB86E2}" destId="{FC2FE29D-9B88-4B52-82BA-E29B870B309C}" srcOrd="0" destOrd="0" presId="urn:microsoft.com/office/officeart/2005/8/layout/list1"/>
    <dgm:cxn modelId="{E1BDE596-1ED6-4A83-85E4-14AC1EB9B687}" type="presOf" srcId="{594ED051-11B4-4133-8E46-F2C9C0CDE139}" destId="{FC2FE29D-9B88-4B52-82BA-E29B870B309C}" srcOrd="0" destOrd="2" presId="urn:microsoft.com/office/officeart/2005/8/layout/list1"/>
    <dgm:cxn modelId="{E3C30B3B-8EE6-4D8B-9025-5FBB13236A75}" type="presOf" srcId="{7309B97C-CBA1-4187-9AB7-9CD1E2F8D548}" destId="{FC2FE29D-9B88-4B52-82BA-E29B870B309C}" srcOrd="0" destOrd="1" presId="urn:microsoft.com/office/officeart/2005/8/layout/list1"/>
    <dgm:cxn modelId="{C0625477-5B95-41CA-A18E-721B4AC48A98}" type="presOf" srcId="{961EAD9A-7BDD-43FA-86FA-34BED545E301}" destId="{EE96CD8C-7643-43D2-A3CD-438D27DDC0FD}" srcOrd="0" destOrd="0" presId="urn:microsoft.com/office/officeart/2005/8/layout/list1"/>
    <dgm:cxn modelId="{22D5519F-5751-4FEA-8E05-86BACDE3C580}" srcId="{B1DBA542-30BD-471A-9074-51C17F575771}" destId="{961EAD9A-7BDD-43FA-86FA-34BED545E301}" srcOrd="0" destOrd="0" parTransId="{6008D1E9-6425-4B09-A182-3CCF53E0B93C}" sibTransId="{9358437B-EE49-489F-962E-61E83D5535F1}"/>
    <dgm:cxn modelId="{FC2EE034-B1BD-473E-97A7-F5B2C91B3685}" type="presOf" srcId="{49D4950A-58EF-4A49-B389-B5BA8F5CA6B0}" destId="{B21F8577-EE77-4E5A-9991-9AA18740EA13}" srcOrd="0" destOrd="0" presId="urn:microsoft.com/office/officeart/2005/8/layout/list1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75760455-2B45-484D-B9D7-8FCE73508037}" type="presOf" srcId="{B1DBA542-30BD-471A-9074-51C17F575771}" destId="{DCAA6C6F-7950-4F63-AFAB-2AD888E5A42F}" srcOrd="0" destOrd="0" presId="urn:microsoft.com/office/officeart/2005/8/layout/list1"/>
    <dgm:cxn modelId="{EC300748-F7D1-436B-97A5-18235A3BB438}" srcId="{49D4950A-58EF-4A49-B389-B5BA8F5CA6B0}" destId="{00865515-39C8-45A7-B693-5F44D2455B13}" srcOrd="1" destOrd="0" parTransId="{1C492CAD-CD59-49AB-8758-6905515C4441}" sibTransId="{F49D92D0-7C92-45EC-9445-424C65D150A1}"/>
    <dgm:cxn modelId="{1AE99458-F093-4146-8B54-02DEB7F3FE0B}" type="presOf" srcId="{B1DBA542-30BD-471A-9074-51C17F575771}" destId="{61A69684-476D-4F6F-83C1-22518AEF42EA}" srcOrd="1" destOrd="0" presId="urn:microsoft.com/office/officeart/2005/8/layout/list1"/>
    <dgm:cxn modelId="{3664EF65-EED1-49BA-86B8-CA1B2BF320A3}" srcId="{00865515-39C8-45A7-B693-5F44D2455B13}" destId="{8997B750-73FA-4B9C-8F38-C0A5EFCB86E2}" srcOrd="0" destOrd="0" parTransId="{F62F1A3E-9A5B-41CA-906C-AFC0772AEC1D}" sibTransId="{9B0D2BDE-95CD-4585-B67F-4FF1FD3ABC92}"/>
    <dgm:cxn modelId="{9ABC4090-2F74-4492-AD3F-2DBFBDAEE504}" srcId="{B1DBA542-30BD-471A-9074-51C17F575771}" destId="{5FB4435D-CE24-46B4-AF22-2C9B98AE7744}" srcOrd="1" destOrd="0" parTransId="{D6DC4B19-1B06-4452-8DB1-11C5A3990650}" sibTransId="{43291CFB-4CA4-4191-B9B3-63FE30831338}"/>
    <dgm:cxn modelId="{3232052C-51C2-416D-8E8A-4F16935F72C1}" srcId="{00865515-39C8-45A7-B693-5F44D2455B13}" destId="{594ED051-11B4-4133-8E46-F2C9C0CDE139}" srcOrd="2" destOrd="0" parTransId="{01A4D4A5-E67D-46C9-BFC7-42928959692A}" sibTransId="{7B8D328A-4EA2-4430-9B03-4D36A998835A}"/>
    <dgm:cxn modelId="{02A7FA1F-2824-44C6-8154-F638DC9B5BF5}" type="presOf" srcId="{5FB4435D-CE24-46B4-AF22-2C9B98AE7744}" destId="{EE96CD8C-7643-43D2-A3CD-438D27DDC0FD}" srcOrd="0" destOrd="1" presId="urn:microsoft.com/office/officeart/2005/8/layout/list1"/>
    <dgm:cxn modelId="{DC06E634-1E68-4259-A018-850261766799}" type="presOf" srcId="{00865515-39C8-45A7-B693-5F44D2455B13}" destId="{08F1BF89-0066-48A9-AFD8-1C12DC2A34E0}" srcOrd="0" destOrd="0" presId="urn:microsoft.com/office/officeart/2005/8/layout/list1"/>
    <dgm:cxn modelId="{F9B3A036-0364-4DA8-B33C-10C54C27AE93}" type="presParOf" srcId="{B21F8577-EE77-4E5A-9991-9AA18740EA13}" destId="{5A24D030-5820-4EC2-B11A-D13C8FC96C9E}" srcOrd="0" destOrd="0" presId="urn:microsoft.com/office/officeart/2005/8/layout/list1"/>
    <dgm:cxn modelId="{3B75B012-DEE0-4925-9909-B700457EF1D9}" type="presParOf" srcId="{5A24D030-5820-4EC2-B11A-D13C8FC96C9E}" destId="{DCAA6C6F-7950-4F63-AFAB-2AD888E5A42F}" srcOrd="0" destOrd="0" presId="urn:microsoft.com/office/officeart/2005/8/layout/list1"/>
    <dgm:cxn modelId="{88147235-B519-4269-871F-FD35724C7F91}" type="presParOf" srcId="{5A24D030-5820-4EC2-B11A-D13C8FC96C9E}" destId="{61A69684-476D-4F6F-83C1-22518AEF42EA}" srcOrd="1" destOrd="0" presId="urn:microsoft.com/office/officeart/2005/8/layout/list1"/>
    <dgm:cxn modelId="{4D639B8D-BAA0-4AD4-B42E-940C1C6DC8E9}" type="presParOf" srcId="{B21F8577-EE77-4E5A-9991-9AA18740EA13}" destId="{04EE9C67-ABA1-4403-A944-02023C0BBD12}" srcOrd="1" destOrd="0" presId="urn:microsoft.com/office/officeart/2005/8/layout/list1"/>
    <dgm:cxn modelId="{68A73138-9FE3-476F-9BBE-8AFAD55A5647}" type="presParOf" srcId="{B21F8577-EE77-4E5A-9991-9AA18740EA13}" destId="{EE96CD8C-7643-43D2-A3CD-438D27DDC0FD}" srcOrd="2" destOrd="0" presId="urn:microsoft.com/office/officeart/2005/8/layout/list1"/>
    <dgm:cxn modelId="{DDE572C1-8CF5-4F6D-9EA7-26CAE6AC6155}" type="presParOf" srcId="{B21F8577-EE77-4E5A-9991-9AA18740EA13}" destId="{F6D5AAC2-24BD-4D8F-9A28-92BD898A74B1}" srcOrd="3" destOrd="0" presId="urn:microsoft.com/office/officeart/2005/8/layout/list1"/>
    <dgm:cxn modelId="{ADD1890C-F7CA-4304-A506-4018C0C67FAC}" type="presParOf" srcId="{B21F8577-EE77-4E5A-9991-9AA18740EA13}" destId="{6482203F-E2EF-4120-9EC0-443C23497842}" srcOrd="4" destOrd="0" presId="urn:microsoft.com/office/officeart/2005/8/layout/list1"/>
    <dgm:cxn modelId="{869A6B15-D81F-4C8B-B5FC-35AB122B7931}" type="presParOf" srcId="{6482203F-E2EF-4120-9EC0-443C23497842}" destId="{08F1BF89-0066-48A9-AFD8-1C12DC2A34E0}" srcOrd="0" destOrd="0" presId="urn:microsoft.com/office/officeart/2005/8/layout/list1"/>
    <dgm:cxn modelId="{0AB7699C-03C9-4F8D-9DD9-3739857ADF95}" type="presParOf" srcId="{6482203F-E2EF-4120-9EC0-443C23497842}" destId="{1B178765-B856-48BC-802B-897E9289AF31}" srcOrd="1" destOrd="0" presId="urn:microsoft.com/office/officeart/2005/8/layout/list1"/>
    <dgm:cxn modelId="{5CF1565A-D46D-453F-A32A-C174672B127E}" type="presParOf" srcId="{B21F8577-EE77-4E5A-9991-9AA18740EA13}" destId="{8720F404-CFAA-4EC3-B976-4A07F9A34412}" srcOrd="5" destOrd="0" presId="urn:microsoft.com/office/officeart/2005/8/layout/list1"/>
    <dgm:cxn modelId="{5F8E4C24-051E-4BCD-80E0-30363D74B56F}" type="presParOf" srcId="{B21F8577-EE77-4E5A-9991-9AA18740EA13}" destId="{FC2FE29D-9B88-4B52-82BA-E29B870B30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H - Conclusão: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00865515-39C8-45A7-B693-5F44D2455B13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I – Ilustrações (Figuras e Tabelas):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1C492CAD-CD59-49AB-8758-6905515C4441}" type="par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49D92D0-7C92-45EC-9445-424C65D150A1}" type="sibTrans" cxnId="{EC300748-F7D1-436B-97A5-18235A3BB438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603F0E45-56D1-4232-9FB2-C0378E6BD8B5}">
      <dgm:prSet phldrT="[Texto]" custT="1"/>
      <dgm:spPr/>
      <dgm:t>
        <a:bodyPr/>
        <a:lstStyle/>
        <a:p>
          <a:r>
            <a:rPr lang="pt-BR" sz="2400" b="1" dirty="0" smtClean="0">
              <a:latin typeface="Arial" pitchFamily="34" charset="0"/>
              <a:cs typeface="Arial" pitchFamily="34" charset="0"/>
            </a:rPr>
            <a:t>J - Referências:</a:t>
          </a:r>
          <a:endParaRPr lang="pt-BR" sz="2400" b="1" dirty="0">
            <a:latin typeface="Arial" pitchFamily="34" charset="0"/>
            <a:cs typeface="Arial" pitchFamily="34" charset="0"/>
          </a:endParaRPr>
        </a:p>
      </dgm:t>
    </dgm:pt>
    <dgm:pt modelId="{ADAE79D0-4AD4-4B18-A815-D072CC5FACE1}" type="par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F05DC0A-E388-4D42-8280-27E0289EBE1A}" type="sibTrans" cxnId="{A8604A2C-242D-4B72-B934-5149FD66999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61EAD9A-7BDD-43FA-86FA-34BED545E301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16. As conclusões são logicamente válidas e justificadas pelas evidências?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6008D1E9-6425-4B09-A182-3CCF53E0B93C}" type="par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358437B-EE49-489F-962E-61E83D5535F1}" type="sib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997B750-73FA-4B9C-8F38-C0A5EFCB86E2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17. Todas as figuras e tabelas estão corretas, adequadas e necessárias?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F62F1A3E-9A5B-41CA-906C-AFC0772AEC1D}" type="par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B0D2BDE-95CD-4585-B67F-4FF1FD3ABC92}" type="sibTrans" cxnId="{3664EF65-EED1-49BA-86B8-CA1B2BF320A3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88FFFD1-39A4-4AA4-985E-9733A2B2A596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17. As referências estão atualizadas e os estudos anteriores mais importantes foram citados?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CB0D07D7-FAE7-4A53-9324-62043442732F}" type="par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DB0110E-AEBB-4890-ABF3-551D9B978FB5}" type="sibTrans" cxnId="{506A11D5-3E18-4410-B1F7-192CDA0BB8F9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30E43E79-145E-4A09-9BC5-7D14C10DA037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18. Os artigos anteriores relacionados ao tema e publicados nesta Revista foram consultados e citados?			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125B7FBA-173E-44B1-97D4-A2B34FE4BAEA}" type="parTrans" cxnId="{E99025E1-03E0-42C8-82A8-D64C017E75B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F8D4444-7F5F-4019-8E48-87B389BE1F66}" type="sibTrans" cxnId="{E99025E1-03E0-42C8-82A8-D64C017E75BF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3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D5AAC2-24BD-4D8F-9A28-92BD898A74B1}" type="pres">
      <dgm:prSet presAssocID="{F9F56CA5-D51E-4264-8AF3-2A9C7E706578}" presName="spaceBetweenRectangles" presStyleCnt="0"/>
      <dgm:spPr/>
    </dgm:pt>
    <dgm:pt modelId="{6482203F-E2EF-4120-9EC0-443C23497842}" type="pres">
      <dgm:prSet presAssocID="{00865515-39C8-45A7-B693-5F44D2455B13}" presName="parentLin" presStyleCnt="0"/>
      <dgm:spPr/>
    </dgm:pt>
    <dgm:pt modelId="{08F1BF89-0066-48A9-AFD8-1C12DC2A34E0}" type="pres">
      <dgm:prSet presAssocID="{00865515-39C8-45A7-B693-5F44D2455B13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1B178765-B856-48BC-802B-897E9289AF31}" type="pres">
      <dgm:prSet presAssocID="{00865515-39C8-45A7-B693-5F44D2455B13}" presName="parentText" presStyleLbl="node1" presStyleIdx="1" presStyleCnt="3" custScaleX="1125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20F404-CFAA-4EC3-B976-4A07F9A34412}" type="pres">
      <dgm:prSet presAssocID="{00865515-39C8-45A7-B693-5F44D2455B13}" presName="negativeSpace" presStyleCnt="0"/>
      <dgm:spPr/>
    </dgm:pt>
    <dgm:pt modelId="{FC2FE29D-9B88-4B52-82BA-E29B870B309C}" type="pres">
      <dgm:prSet presAssocID="{00865515-39C8-45A7-B693-5F44D2455B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792A1B-8FEA-4D23-A052-D8F8650CB3AD}" type="pres">
      <dgm:prSet presAssocID="{F49D92D0-7C92-45EC-9445-424C65D150A1}" presName="spaceBetweenRectangles" presStyleCnt="0"/>
      <dgm:spPr/>
    </dgm:pt>
    <dgm:pt modelId="{A4F094CD-DDC2-4CE0-A5A0-E6AD72098E2D}" type="pres">
      <dgm:prSet presAssocID="{603F0E45-56D1-4232-9FB2-C0378E6BD8B5}" presName="parentLin" presStyleCnt="0"/>
      <dgm:spPr/>
    </dgm:pt>
    <dgm:pt modelId="{2122B628-F520-408B-B7D6-645AD78C9BAA}" type="pres">
      <dgm:prSet presAssocID="{603F0E45-56D1-4232-9FB2-C0378E6BD8B5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0CF5ECA0-A3DC-4199-953F-64433B6D0FA5}" type="pres">
      <dgm:prSet presAssocID="{603F0E45-56D1-4232-9FB2-C0378E6BD8B5}" presName="parentText" presStyleLbl="node1" presStyleIdx="2" presStyleCnt="3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4315D1-BE62-4101-AC02-DC886789E739}" type="pres">
      <dgm:prSet presAssocID="{603F0E45-56D1-4232-9FB2-C0378E6BD8B5}" presName="negativeSpace" presStyleCnt="0"/>
      <dgm:spPr/>
    </dgm:pt>
    <dgm:pt modelId="{79EC9D5F-71FD-4744-8923-2FD200599C46}" type="pres">
      <dgm:prSet presAssocID="{603F0E45-56D1-4232-9FB2-C0378E6BD8B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F32690A-FF27-46F1-B524-3C1B919B82FB}" type="presOf" srcId="{00865515-39C8-45A7-B693-5F44D2455B13}" destId="{08F1BF89-0066-48A9-AFD8-1C12DC2A34E0}" srcOrd="0" destOrd="0" presId="urn:microsoft.com/office/officeart/2005/8/layout/list1"/>
    <dgm:cxn modelId="{E9B74D53-5FAC-42E5-9AE0-B1BDD342E991}" type="presOf" srcId="{B88FFFD1-39A4-4AA4-985E-9733A2B2A596}" destId="{79EC9D5F-71FD-4744-8923-2FD200599C46}" srcOrd="0" destOrd="0" presId="urn:microsoft.com/office/officeart/2005/8/layout/list1"/>
    <dgm:cxn modelId="{506A11D5-3E18-4410-B1F7-192CDA0BB8F9}" srcId="{603F0E45-56D1-4232-9FB2-C0378E6BD8B5}" destId="{B88FFFD1-39A4-4AA4-985E-9733A2B2A596}" srcOrd="0" destOrd="0" parTransId="{CB0D07D7-FAE7-4A53-9324-62043442732F}" sibTransId="{FDB0110E-AEBB-4890-ABF3-551D9B978FB5}"/>
    <dgm:cxn modelId="{E71006E1-E880-4B95-9A00-47E9FA9BE2AD}" type="presOf" srcId="{8997B750-73FA-4B9C-8F38-C0A5EFCB86E2}" destId="{FC2FE29D-9B88-4B52-82BA-E29B870B309C}" srcOrd="0" destOrd="0" presId="urn:microsoft.com/office/officeart/2005/8/layout/list1"/>
    <dgm:cxn modelId="{7499BBD2-23B5-43B9-9D45-D8B3060C1EDA}" type="presOf" srcId="{49D4950A-58EF-4A49-B389-B5BA8F5CA6B0}" destId="{B21F8577-EE77-4E5A-9991-9AA18740EA13}" srcOrd="0" destOrd="0" presId="urn:microsoft.com/office/officeart/2005/8/layout/list1"/>
    <dgm:cxn modelId="{8CA1EB16-EA03-4071-B838-BFF81F2C6386}" type="presOf" srcId="{B1DBA542-30BD-471A-9074-51C17F575771}" destId="{61A69684-476D-4F6F-83C1-22518AEF42EA}" srcOrd="1" destOrd="0" presId="urn:microsoft.com/office/officeart/2005/8/layout/list1"/>
    <dgm:cxn modelId="{DCEF5EE1-39CD-4CBB-B9F0-E27EEA6E96CB}" type="presOf" srcId="{30E43E79-145E-4A09-9BC5-7D14C10DA037}" destId="{79EC9D5F-71FD-4744-8923-2FD200599C46}" srcOrd="0" destOrd="1" presId="urn:microsoft.com/office/officeart/2005/8/layout/list1"/>
    <dgm:cxn modelId="{22D5519F-5751-4FEA-8E05-86BACDE3C580}" srcId="{B1DBA542-30BD-471A-9074-51C17F575771}" destId="{961EAD9A-7BDD-43FA-86FA-34BED545E301}" srcOrd="0" destOrd="0" parTransId="{6008D1E9-6425-4B09-A182-3CCF53E0B93C}" sibTransId="{9358437B-EE49-489F-962E-61E83D5535F1}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75C0F458-68BF-466A-A99D-62C8E93D87F2}" type="presOf" srcId="{603F0E45-56D1-4232-9FB2-C0378E6BD8B5}" destId="{0CF5ECA0-A3DC-4199-953F-64433B6D0FA5}" srcOrd="1" destOrd="0" presId="urn:microsoft.com/office/officeart/2005/8/layout/list1"/>
    <dgm:cxn modelId="{EC300748-F7D1-436B-97A5-18235A3BB438}" srcId="{49D4950A-58EF-4A49-B389-B5BA8F5CA6B0}" destId="{00865515-39C8-45A7-B693-5F44D2455B13}" srcOrd="1" destOrd="0" parTransId="{1C492CAD-CD59-49AB-8758-6905515C4441}" sibTransId="{F49D92D0-7C92-45EC-9445-424C65D150A1}"/>
    <dgm:cxn modelId="{E99025E1-03E0-42C8-82A8-D64C017E75BF}" srcId="{603F0E45-56D1-4232-9FB2-C0378E6BD8B5}" destId="{30E43E79-145E-4A09-9BC5-7D14C10DA037}" srcOrd="1" destOrd="0" parTransId="{125B7FBA-173E-44B1-97D4-A2B34FE4BAEA}" sibTransId="{BF8D4444-7F5F-4019-8E48-87B389BE1F66}"/>
    <dgm:cxn modelId="{139FF4CC-DBD4-41AC-BC48-0DEDF4430A7E}" type="presOf" srcId="{B1DBA542-30BD-471A-9074-51C17F575771}" destId="{DCAA6C6F-7950-4F63-AFAB-2AD888E5A42F}" srcOrd="0" destOrd="0" presId="urn:microsoft.com/office/officeart/2005/8/layout/list1"/>
    <dgm:cxn modelId="{3664EF65-EED1-49BA-86B8-CA1B2BF320A3}" srcId="{00865515-39C8-45A7-B693-5F44D2455B13}" destId="{8997B750-73FA-4B9C-8F38-C0A5EFCB86E2}" srcOrd="0" destOrd="0" parTransId="{F62F1A3E-9A5B-41CA-906C-AFC0772AEC1D}" sibTransId="{9B0D2BDE-95CD-4585-B67F-4FF1FD3ABC92}"/>
    <dgm:cxn modelId="{4A082CE7-AAC3-4FE0-88BB-46F7CB7F549A}" type="presOf" srcId="{00865515-39C8-45A7-B693-5F44D2455B13}" destId="{1B178765-B856-48BC-802B-897E9289AF31}" srcOrd="1" destOrd="0" presId="urn:microsoft.com/office/officeart/2005/8/layout/list1"/>
    <dgm:cxn modelId="{A8604A2C-242D-4B72-B934-5149FD66999F}" srcId="{49D4950A-58EF-4A49-B389-B5BA8F5CA6B0}" destId="{603F0E45-56D1-4232-9FB2-C0378E6BD8B5}" srcOrd="2" destOrd="0" parTransId="{ADAE79D0-4AD4-4B18-A815-D072CC5FACE1}" sibTransId="{8F05DC0A-E388-4D42-8280-27E0289EBE1A}"/>
    <dgm:cxn modelId="{55E9556D-FDFD-4CE0-8412-C49F7AED883C}" type="presOf" srcId="{961EAD9A-7BDD-43FA-86FA-34BED545E301}" destId="{EE96CD8C-7643-43D2-A3CD-438D27DDC0FD}" srcOrd="0" destOrd="0" presId="urn:microsoft.com/office/officeart/2005/8/layout/list1"/>
    <dgm:cxn modelId="{621381A0-90AF-43A2-928B-B69F11C5A820}" type="presOf" srcId="{603F0E45-56D1-4232-9FB2-C0378E6BD8B5}" destId="{2122B628-F520-408B-B7D6-645AD78C9BAA}" srcOrd="0" destOrd="0" presId="urn:microsoft.com/office/officeart/2005/8/layout/list1"/>
    <dgm:cxn modelId="{6919B4A8-2DC5-4A0A-B7E6-FA98060BB65D}" type="presParOf" srcId="{B21F8577-EE77-4E5A-9991-9AA18740EA13}" destId="{5A24D030-5820-4EC2-B11A-D13C8FC96C9E}" srcOrd="0" destOrd="0" presId="urn:microsoft.com/office/officeart/2005/8/layout/list1"/>
    <dgm:cxn modelId="{8E6E0830-A7BC-40CB-8FBF-D2C6F23F0E74}" type="presParOf" srcId="{5A24D030-5820-4EC2-B11A-D13C8FC96C9E}" destId="{DCAA6C6F-7950-4F63-AFAB-2AD888E5A42F}" srcOrd="0" destOrd="0" presId="urn:microsoft.com/office/officeart/2005/8/layout/list1"/>
    <dgm:cxn modelId="{451F8510-D406-4870-A6A7-474BC25AECF0}" type="presParOf" srcId="{5A24D030-5820-4EC2-B11A-D13C8FC96C9E}" destId="{61A69684-476D-4F6F-83C1-22518AEF42EA}" srcOrd="1" destOrd="0" presId="urn:microsoft.com/office/officeart/2005/8/layout/list1"/>
    <dgm:cxn modelId="{53580BE9-CFF3-4331-ABD3-C77C53C37236}" type="presParOf" srcId="{B21F8577-EE77-4E5A-9991-9AA18740EA13}" destId="{04EE9C67-ABA1-4403-A944-02023C0BBD12}" srcOrd="1" destOrd="0" presId="urn:microsoft.com/office/officeart/2005/8/layout/list1"/>
    <dgm:cxn modelId="{DE2F22DB-BFE2-4B61-8745-43E354B44277}" type="presParOf" srcId="{B21F8577-EE77-4E5A-9991-9AA18740EA13}" destId="{EE96CD8C-7643-43D2-A3CD-438D27DDC0FD}" srcOrd="2" destOrd="0" presId="urn:microsoft.com/office/officeart/2005/8/layout/list1"/>
    <dgm:cxn modelId="{91D60E9C-8518-436D-A2F6-A5D062C9364C}" type="presParOf" srcId="{B21F8577-EE77-4E5A-9991-9AA18740EA13}" destId="{F6D5AAC2-24BD-4D8F-9A28-92BD898A74B1}" srcOrd="3" destOrd="0" presId="urn:microsoft.com/office/officeart/2005/8/layout/list1"/>
    <dgm:cxn modelId="{4DDF2356-A7EF-4906-9FC7-7A4F5710AAA5}" type="presParOf" srcId="{B21F8577-EE77-4E5A-9991-9AA18740EA13}" destId="{6482203F-E2EF-4120-9EC0-443C23497842}" srcOrd="4" destOrd="0" presId="urn:microsoft.com/office/officeart/2005/8/layout/list1"/>
    <dgm:cxn modelId="{B19812F8-895D-4891-A1AE-27E9CA1CC1EE}" type="presParOf" srcId="{6482203F-E2EF-4120-9EC0-443C23497842}" destId="{08F1BF89-0066-48A9-AFD8-1C12DC2A34E0}" srcOrd="0" destOrd="0" presId="urn:microsoft.com/office/officeart/2005/8/layout/list1"/>
    <dgm:cxn modelId="{D8E0B31F-B8EF-48B8-8C5B-D0D5C48B3FA6}" type="presParOf" srcId="{6482203F-E2EF-4120-9EC0-443C23497842}" destId="{1B178765-B856-48BC-802B-897E9289AF31}" srcOrd="1" destOrd="0" presId="urn:microsoft.com/office/officeart/2005/8/layout/list1"/>
    <dgm:cxn modelId="{6FA63DC7-34DF-41AC-A328-1C42B5F2E3BC}" type="presParOf" srcId="{B21F8577-EE77-4E5A-9991-9AA18740EA13}" destId="{8720F404-CFAA-4EC3-B976-4A07F9A34412}" srcOrd="5" destOrd="0" presId="urn:microsoft.com/office/officeart/2005/8/layout/list1"/>
    <dgm:cxn modelId="{12F4A61D-49B4-44D9-9FC0-E06A1BB79960}" type="presParOf" srcId="{B21F8577-EE77-4E5A-9991-9AA18740EA13}" destId="{FC2FE29D-9B88-4B52-82BA-E29B870B309C}" srcOrd="6" destOrd="0" presId="urn:microsoft.com/office/officeart/2005/8/layout/list1"/>
    <dgm:cxn modelId="{F0EB3AD4-7406-4AF8-904D-9F859F6DB67C}" type="presParOf" srcId="{B21F8577-EE77-4E5A-9991-9AA18740EA13}" destId="{23792A1B-8FEA-4D23-A052-D8F8650CB3AD}" srcOrd="7" destOrd="0" presId="urn:microsoft.com/office/officeart/2005/8/layout/list1"/>
    <dgm:cxn modelId="{53055D1D-B03F-4DBF-9013-6EF9E08F2268}" type="presParOf" srcId="{B21F8577-EE77-4E5A-9991-9AA18740EA13}" destId="{A4F094CD-DDC2-4CE0-A5A0-E6AD72098E2D}" srcOrd="8" destOrd="0" presId="urn:microsoft.com/office/officeart/2005/8/layout/list1"/>
    <dgm:cxn modelId="{B43FF4E6-B166-40A0-B0C3-814356E2A579}" type="presParOf" srcId="{A4F094CD-DDC2-4CE0-A5A0-E6AD72098E2D}" destId="{2122B628-F520-408B-B7D6-645AD78C9BAA}" srcOrd="0" destOrd="0" presId="urn:microsoft.com/office/officeart/2005/8/layout/list1"/>
    <dgm:cxn modelId="{896B72E8-770F-484A-B2EC-F0F74E353170}" type="presParOf" srcId="{A4F094CD-DDC2-4CE0-A5A0-E6AD72098E2D}" destId="{0CF5ECA0-A3DC-4199-953F-64433B6D0FA5}" srcOrd="1" destOrd="0" presId="urn:microsoft.com/office/officeart/2005/8/layout/list1"/>
    <dgm:cxn modelId="{E121063B-CBF4-4583-97CA-73AF1B25395A}" type="presParOf" srcId="{B21F8577-EE77-4E5A-9991-9AA18740EA13}" destId="{A44315D1-BE62-4101-AC02-DC886789E739}" srcOrd="9" destOrd="0" presId="urn:microsoft.com/office/officeart/2005/8/layout/list1"/>
    <dgm:cxn modelId="{024F6815-B040-48B1-8360-9DFBA6669E60}" type="presParOf" srcId="{B21F8577-EE77-4E5A-9991-9AA18740EA13}" destId="{79EC9D5F-71FD-4744-8923-2FD200599C4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2800" b="1" dirty="0" smtClean="0">
              <a:latin typeface="Arial" pitchFamily="34" charset="0"/>
              <a:cs typeface="Arial" pitchFamily="34" charset="0"/>
            </a:rPr>
            <a:t>Recomendações Gerais</a:t>
          </a:r>
          <a:endParaRPr lang="pt-BR" sz="28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61EAD9A-7BDD-43FA-86FA-34BED545E301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b="1" i="0" u="none" smtClean="0">
              <a:latin typeface="Arial" pitchFamily="34" charset="0"/>
              <a:cs typeface="Arial" pitchFamily="34" charset="0"/>
            </a:rPr>
            <a:t>Aceitar sem Objeções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6008D1E9-6425-4B09-A182-3CCF53E0B93C}" type="par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358437B-EE49-489F-962E-61E83D5535F1}" type="sib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A0D1CEF-DBD7-4A63-B8EE-95E69007BF62}">
      <dgm:prSet/>
      <dgm:spPr/>
      <dgm:t>
        <a:bodyPr/>
        <a:lstStyle/>
        <a:p>
          <a:r>
            <a:rPr lang="pt-BR" b="1" i="0" u="none" smtClean="0">
              <a:latin typeface="Arial" pitchFamily="34" charset="0"/>
              <a:cs typeface="Arial" pitchFamily="34" charset="0"/>
            </a:rPr>
            <a:t>Aceitar após Pequena Revisão</a:t>
          </a:r>
          <a:endParaRPr lang="pt-BR" b="1">
            <a:latin typeface="Arial" pitchFamily="34" charset="0"/>
            <a:cs typeface="Arial" pitchFamily="34" charset="0"/>
          </a:endParaRPr>
        </a:p>
      </dgm:t>
    </dgm:pt>
    <dgm:pt modelId="{EFE81314-8911-4287-99AE-5CB337949E3E}" type="parTrans" cxnId="{83C347A6-6047-488E-B3D4-8E19BDB1C73E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D0E51F24-53D5-4A1F-9076-960DBA803D2B}" type="sibTrans" cxnId="{83C347A6-6047-488E-B3D4-8E19BDB1C73E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D0DBB73D-EA59-404A-B2C9-B6EE9C021549}">
      <dgm:prSet/>
      <dgm:spPr/>
      <dgm:t>
        <a:bodyPr/>
        <a:lstStyle/>
        <a:p>
          <a:r>
            <a:rPr lang="pt-BR" b="1" i="0" u="none" smtClean="0">
              <a:latin typeface="Arial" pitchFamily="34" charset="0"/>
              <a:cs typeface="Arial" pitchFamily="34" charset="0"/>
            </a:rPr>
            <a:t>Aceitar após Ampla Revisão </a:t>
          </a:r>
          <a:endParaRPr lang="pt-BR" b="1">
            <a:latin typeface="Arial" pitchFamily="34" charset="0"/>
            <a:cs typeface="Arial" pitchFamily="34" charset="0"/>
          </a:endParaRPr>
        </a:p>
      </dgm:t>
    </dgm:pt>
    <dgm:pt modelId="{A62557A5-F70E-4F07-9D82-3D9F24A14D58}" type="parTrans" cxnId="{5B8FA286-DA5F-4698-8ED0-B41673BEF63A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E2F7B3BC-A8F9-4FF0-B19B-DB0B69292743}" type="sibTrans" cxnId="{5B8FA286-DA5F-4698-8ED0-B41673BEF63A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6E1F13C-042C-4AAD-A6D1-F473428D071B}">
      <dgm:prSet/>
      <dgm:spPr/>
      <dgm:t>
        <a:bodyPr/>
        <a:lstStyle/>
        <a:p>
          <a:r>
            <a:rPr lang="pt-BR" b="1" i="0" u="none" smtClean="0">
              <a:latin typeface="Arial" pitchFamily="34" charset="0"/>
              <a:cs typeface="Arial" pitchFamily="34" charset="0"/>
            </a:rPr>
            <a:t>Não Publicar ou Reformular Inteiramente</a:t>
          </a:r>
          <a:endParaRPr lang="pt-BR" b="1">
            <a:latin typeface="Arial" pitchFamily="34" charset="0"/>
            <a:cs typeface="Arial" pitchFamily="34" charset="0"/>
          </a:endParaRPr>
        </a:p>
      </dgm:t>
    </dgm:pt>
    <dgm:pt modelId="{97075C1A-2706-4D21-8F34-2C1FE799DC42}" type="parTrans" cxnId="{B19903EB-8C7E-410A-9249-45425E0B3AE7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A59702B5-2B46-4FEB-B3A0-E25BB0EF0A92}" type="sibTrans" cxnId="{B19903EB-8C7E-410A-9249-45425E0B3AE7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29B0E0E6-B3B5-4FAB-A1BA-B5AECC185556}">
      <dgm:prSet/>
      <dgm:spPr/>
      <dgm:t>
        <a:bodyPr/>
        <a:lstStyle/>
        <a:p>
          <a:r>
            <a:rPr lang="pt-BR" b="1" i="0" u="none" dirty="0" smtClean="0">
              <a:latin typeface="Arial" pitchFamily="34" charset="0"/>
              <a:cs typeface="Arial" pitchFamily="34" charset="0"/>
            </a:rPr>
            <a:t>Não Publicar pelas Razões Apresentadas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AC2F0EAF-C0A7-4B62-A8E7-51A5B0B5689B}" type="parTrans" cxnId="{1BE5CF12-B21A-468E-908B-F19684390E2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22BF1C5-1BAD-4727-A9CB-07591D9C0550}" type="sibTrans" cxnId="{1BE5CF12-B21A-468E-908B-F19684390E2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1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E5CF12-B21A-468E-908B-F19684390E20}" srcId="{B1DBA542-30BD-471A-9074-51C17F575771}" destId="{29B0E0E6-B3B5-4FAB-A1BA-B5AECC185556}" srcOrd="4" destOrd="0" parTransId="{AC2F0EAF-C0A7-4B62-A8E7-51A5B0B5689B}" sibTransId="{922BF1C5-1BAD-4727-A9CB-07591D9C0550}"/>
    <dgm:cxn modelId="{A98DED98-5312-46B7-9392-CB4F48FAA4D6}" type="presOf" srcId="{B1DBA542-30BD-471A-9074-51C17F575771}" destId="{DCAA6C6F-7950-4F63-AFAB-2AD888E5A42F}" srcOrd="0" destOrd="0" presId="urn:microsoft.com/office/officeart/2005/8/layout/list1"/>
    <dgm:cxn modelId="{E3EEC991-9766-4EEB-879D-93AE637D5DF3}" type="presOf" srcId="{96E1F13C-042C-4AAD-A6D1-F473428D071B}" destId="{EE96CD8C-7643-43D2-A3CD-438D27DDC0FD}" srcOrd="0" destOrd="3" presId="urn:microsoft.com/office/officeart/2005/8/layout/list1"/>
    <dgm:cxn modelId="{B19903EB-8C7E-410A-9249-45425E0B3AE7}" srcId="{B1DBA542-30BD-471A-9074-51C17F575771}" destId="{96E1F13C-042C-4AAD-A6D1-F473428D071B}" srcOrd="3" destOrd="0" parTransId="{97075C1A-2706-4D21-8F34-2C1FE799DC42}" sibTransId="{A59702B5-2B46-4FEB-B3A0-E25BB0EF0A92}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83C380DE-4581-47E8-A7A1-9B6D448FF686}" type="presOf" srcId="{BA0D1CEF-DBD7-4A63-B8EE-95E69007BF62}" destId="{EE96CD8C-7643-43D2-A3CD-438D27DDC0FD}" srcOrd="0" destOrd="1" presId="urn:microsoft.com/office/officeart/2005/8/layout/list1"/>
    <dgm:cxn modelId="{434E44AC-D9D0-4850-AD95-2A71E6A2E5AE}" type="presOf" srcId="{49D4950A-58EF-4A49-B389-B5BA8F5CA6B0}" destId="{B21F8577-EE77-4E5A-9991-9AA18740EA13}" srcOrd="0" destOrd="0" presId="urn:microsoft.com/office/officeart/2005/8/layout/list1"/>
    <dgm:cxn modelId="{1D23E55B-32A3-4465-97BA-AB3CE7D304DD}" type="presOf" srcId="{B1DBA542-30BD-471A-9074-51C17F575771}" destId="{61A69684-476D-4F6F-83C1-22518AEF42EA}" srcOrd="1" destOrd="0" presId="urn:microsoft.com/office/officeart/2005/8/layout/list1"/>
    <dgm:cxn modelId="{83C347A6-6047-488E-B3D4-8E19BDB1C73E}" srcId="{B1DBA542-30BD-471A-9074-51C17F575771}" destId="{BA0D1CEF-DBD7-4A63-B8EE-95E69007BF62}" srcOrd="1" destOrd="0" parTransId="{EFE81314-8911-4287-99AE-5CB337949E3E}" sibTransId="{D0E51F24-53D5-4A1F-9076-960DBA803D2B}"/>
    <dgm:cxn modelId="{544B4582-68E3-49EA-A655-BDF4361BA8C0}" type="presOf" srcId="{961EAD9A-7BDD-43FA-86FA-34BED545E301}" destId="{EE96CD8C-7643-43D2-A3CD-438D27DDC0FD}" srcOrd="0" destOrd="0" presId="urn:microsoft.com/office/officeart/2005/8/layout/list1"/>
    <dgm:cxn modelId="{998EC91E-3D2B-4EB5-B2A4-24360F9F87C3}" type="presOf" srcId="{29B0E0E6-B3B5-4FAB-A1BA-B5AECC185556}" destId="{EE96CD8C-7643-43D2-A3CD-438D27DDC0FD}" srcOrd="0" destOrd="4" presId="urn:microsoft.com/office/officeart/2005/8/layout/list1"/>
    <dgm:cxn modelId="{22D5519F-5751-4FEA-8E05-86BACDE3C580}" srcId="{B1DBA542-30BD-471A-9074-51C17F575771}" destId="{961EAD9A-7BDD-43FA-86FA-34BED545E301}" srcOrd="0" destOrd="0" parTransId="{6008D1E9-6425-4B09-A182-3CCF53E0B93C}" sibTransId="{9358437B-EE49-489F-962E-61E83D5535F1}"/>
    <dgm:cxn modelId="{5B8FA286-DA5F-4698-8ED0-B41673BEF63A}" srcId="{B1DBA542-30BD-471A-9074-51C17F575771}" destId="{D0DBB73D-EA59-404A-B2C9-B6EE9C021549}" srcOrd="2" destOrd="0" parTransId="{A62557A5-F70E-4F07-9D82-3D9F24A14D58}" sibTransId="{E2F7B3BC-A8F9-4FF0-B19B-DB0B69292743}"/>
    <dgm:cxn modelId="{0A5ECC12-2763-464E-84D7-FF27E840DAC0}" type="presOf" srcId="{D0DBB73D-EA59-404A-B2C9-B6EE9C021549}" destId="{EE96CD8C-7643-43D2-A3CD-438D27DDC0FD}" srcOrd="0" destOrd="2" presId="urn:microsoft.com/office/officeart/2005/8/layout/list1"/>
    <dgm:cxn modelId="{399BAA92-2794-4CD9-914C-F058D3639908}" type="presParOf" srcId="{B21F8577-EE77-4E5A-9991-9AA18740EA13}" destId="{5A24D030-5820-4EC2-B11A-D13C8FC96C9E}" srcOrd="0" destOrd="0" presId="urn:microsoft.com/office/officeart/2005/8/layout/list1"/>
    <dgm:cxn modelId="{D7F0808E-4D85-4C4F-B15D-0E2515DDB904}" type="presParOf" srcId="{5A24D030-5820-4EC2-B11A-D13C8FC96C9E}" destId="{DCAA6C6F-7950-4F63-AFAB-2AD888E5A42F}" srcOrd="0" destOrd="0" presId="urn:microsoft.com/office/officeart/2005/8/layout/list1"/>
    <dgm:cxn modelId="{2B5346E0-28B6-46AA-A793-206EA02C4B74}" type="presParOf" srcId="{5A24D030-5820-4EC2-B11A-D13C8FC96C9E}" destId="{61A69684-476D-4F6F-83C1-22518AEF42EA}" srcOrd="1" destOrd="0" presId="urn:microsoft.com/office/officeart/2005/8/layout/list1"/>
    <dgm:cxn modelId="{449737C2-83C2-4E0D-BB31-EFA51229EAE6}" type="presParOf" srcId="{B21F8577-EE77-4E5A-9991-9AA18740EA13}" destId="{04EE9C67-ABA1-4403-A944-02023C0BBD12}" srcOrd="1" destOrd="0" presId="urn:microsoft.com/office/officeart/2005/8/layout/list1"/>
    <dgm:cxn modelId="{08DBD3F9-DFE4-489A-AC75-590596F34B98}" type="presParOf" srcId="{B21F8577-EE77-4E5A-9991-9AA18740EA13}" destId="{EE96CD8C-7643-43D2-A3CD-438D27DDC0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3200" b="1" dirty="0" smtClean="0">
              <a:latin typeface="Arial" pitchFamily="34" charset="0"/>
              <a:cs typeface="Arial" pitchFamily="34" charset="0"/>
            </a:rPr>
            <a:t>Nível de Prioridade</a:t>
          </a:r>
          <a:endParaRPr lang="pt-BR" sz="32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CF4F189-2310-49DF-A674-8AF6B399C76B}">
      <dgm:prSet/>
      <dgm:spPr/>
      <dgm:t>
        <a:bodyPr/>
        <a:lstStyle/>
        <a:p>
          <a:r>
            <a:rPr lang="pt-BR" b="1" i="0" u="none" dirty="0" smtClean="0">
              <a:latin typeface="Arial" pitchFamily="34" charset="0"/>
              <a:cs typeface="Arial" pitchFamily="34" charset="0"/>
            </a:rPr>
            <a:t>Necessidade de Revisão Estatística: Sim / Não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C8CE3528-B50B-4B21-910D-40895E584CE7}" type="parTrans" cxnId="{6DBF5C79-7BAC-42C3-ABFA-7B434985E1A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14E32DF-55B1-4616-B8F9-D998112E242D}" type="sibTrans" cxnId="{6DBF5C79-7BAC-42C3-ABFA-7B434985E1A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6197C968-1353-48A2-9AAA-8FC02470DC81}">
      <dgm:prSet/>
      <dgm:spPr/>
      <dgm:t>
        <a:bodyPr/>
        <a:lstStyle/>
        <a:p>
          <a:r>
            <a:rPr lang="pt-BR" b="1" i="0" u="none" smtClean="0">
              <a:latin typeface="Arial" pitchFamily="34" charset="0"/>
              <a:cs typeface="Arial" pitchFamily="34" charset="0"/>
            </a:rPr>
            <a:t>Indicado para Comentário Editorial: Sim / Não</a:t>
          </a:r>
          <a:endParaRPr lang="pt-BR" b="1">
            <a:latin typeface="Arial" pitchFamily="34" charset="0"/>
            <a:cs typeface="Arial" pitchFamily="34" charset="0"/>
          </a:endParaRPr>
        </a:p>
      </dgm:t>
    </dgm:pt>
    <dgm:pt modelId="{85237194-98B3-4943-B1B6-0BC4AEC20ED1}" type="parTrans" cxnId="{C73CFD68-3433-44E6-90CC-51AFAC88A4B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CE09B7FC-5B48-4DF4-87E7-501DA353BA05}" type="sibTrans" cxnId="{C73CFD68-3433-44E6-90CC-51AFAC88A4B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3" custScaleX="11163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pt-BR"/>
        </a:p>
      </dgm:t>
    </dgm:pt>
    <dgm:pt modelId="{F6D5AAC2-24BD-4D8F-9A28-92BD898A74B1}" type="pres">
      <dgm:prSet presAssocID="{F9F56CA5-D51E-4264-8AF3-2A9C7E706578}" presName="spaceBetweenRectangles" presStyleCnt="0"/>
      <dgm:spPr/>
    </dgm:pt>
    <dgm:pt modelId="{D0A7EDFB-F4B4-47EA-80C4-BD5C7A15B5BE}" type="pres">
      <dgm:prSet presAssocID="{8CF4F189-2310-49DF-A674-8AF6B399C76B}" presName="parentLin" presStyleCnt="0"/>
      <dgm:spPr/>
    </dgm:pt>
    <dgm:pt modelId="{A03DE67A-2E6B-40CB-BE65-8E8584BBC650}" type="pres">
      <dgm:prSet presAssocID="{8CF4F189-2310-49DF-A674-8AF6B399C76B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73B81C92-A4EB-4831-A033-03BE12FC8E0A}" type="pres">
      <dgm:prSet presAssocID="{8CF4F189-2310-49DF-A674-8AF6B399C76B}" presName="parentText" presStyleLbl="node1" presStyleIdx="1" presStyleCnt="3" custScaleX="11246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47D726-2143-49D1-AE95-AEDF0102ECAE}" type="pres">
      <dgm:prSet presAssocID="{8CF4F189-2310-49DF-A674-8AF6B399C76B}" presName="negativeSpace" presStyleCnt="0"/>
      <dgm:spPr/>
    </dgm:pt>
    <dgm:pt modelId="{E2CF5FC7-ECEB-4057-978A-B8674C067F61}" type="pres">
      <dgm:prSet presAssocID="{8CF4F189-2310-49DF-A674-8AF6B399C76B}" presName="childText" presStyleLbl="conFgAcc1" presStyleIdx="1" presStyleCnt="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3F121CED-CB58-44EA-9F1C-0A530053D89E}" type="pres">
      <dgm:prSet presAssocID="{814E32DF-55B1-4616-B8F9-D998112E242D}" presName="spaceBetweenRectangles" presStyleCnt="0"/>
      <dgm:spPr/>
    </dgm:pt>
    <dgm:pt modelId="{0392B788-9927-4538-B7D8-2BEED0D2796B}" type="pres">
      <dgm:prSet presAssocID="{6197C968-1353-48A2-9AAA-8FC02470DC81}" presName="parentLin" presStyleCnt="0"/>
      <dgm:spPr/>
    </dgm:pt>
    <dgm:pt modelId="{5BDD2327-B1F7-4441-8F5A-1785C5DC2E3B}" type="pres">
      <dgm:prSet presAssocID="{6197C968-1353-48A2-9AAA-8FC02470DC81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E9EB410F-9663-4443-B8F4-D963EFB9C9F3}" type="pres">
      <dgm:prSet presAssocID="{6197C968-1353-48A2-9AAA-8FC02470DC81}" presName="parentText" presStyleLbl="node1" presStyleIdx="2" presStyleCnt="3" custScaleX="11273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F96BEC-D599-43BF-8F98-A67ADD7F0961}" type="pres">
      <dgm:prSet presAssocID="{6197C968-1353-48A2-9AAA-8FC02470DC81}" presName="negativeSpace" presStyleCnt="0"/>
      <dgm:spPr/>
    </dgm:pt>
    <dgm:pt modelId="{6B43A6CA-4C0F-4621-AF79-AD58240DCF6D}" type="pres">
      <dgm:prSet presAssocID="{6197C968-1353-48A2-9AAA-8FC02470DC81}" presName="childText" presStyleLbl="conFgAcc1" presStyleIdx="2" presStyleCnt="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</dgm:ptLst>
  <dgm:cxnLst>
    <dgm:cxn modelId="{DEEBBC8A-4CCE-4FEC-B4B8-5F345E8A7C85}" type="presOf" srcId="{B1DBA542-30BD-471A-9074-51C17F575771}" destId="{61A69684-476D-4F6F-83C1-22518AEF42EA}" srcOrd="1" destOrd="0" presId="urn:microsoft.com/office/officeart/2005/8/layout/list1"/>
    <dgm:cxn modelId="{15EF1CD5-CEA0-433C-AD56-1722A5916D5C}" type="presOf" srcId="{8CF4F189-2310-49DF-A674-8AF6B399C76B}" destId="{A03DE67A-2E6B-40CB-BE65-8E8584BBC650}" srcOrd="0" destOrd="0" presId="urn:microsoft.com/office/officeart/2005/8/layout/list1"/>
    <dgm:cxn modelId="{FEF8ABC7-F3D8-450D-83B8-565B530DE491}" type="presOf" srcId="{49D4950A-58EF-4A49-B389-B5BA8F5CA6B0}" destId="{B21F8577-EE77-4E5A-9991-9AA18740EA13}" srcOrd="0" destOrd="0" presId="urn:microsoft.com/office/officeart/2005/8/layout/list1"/>
    <dgm:cxn modelId="{AB4C020B-2618-4FC0-BB21-5E078E23F463}" type="presOf" srcId="{B1DBA542-30BD-471A-9074-51C17F575771}" destId="{DCAA6C6F-7950-4F63-AFAB-2AD888E5A42F}" srcOrd="0" destOrd="0" presId="urn:microsoft.com/office/officeart/2005/8/layout/list1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C73CFD68-3433-44E6-90CC-51AFAC88A4BD}" srcId="{49D4950A-58EF-4A49-B389-B5BA8F5CA6B0}" destId="{6197C968-1353-48A2-9AAA-8FC02470DC81}" srcOrd="2" destOrd="0" parTransId="{85237194-98B3-4943-B1B6-0BC4AEC20ED1}" sibTransId="{CE09B7FC-5B48-4DF4-87E7-501DA353BA05}"/>
    <dgm:cxn modelId="{1FEF8A9A-92D6-42BD-9AA3-EC0E19DED7D9}" type="presOf" srcId="{8CF4F189-2310-49DF-A674-8AF6B399C76B}" destId="{73B81C92-A4EB-4831-A033-03BE12FC8E0A}" srcOrd="1" destOrd="0" presId="urn:microsoft.com/office/officeart/2005/8/layout/list1"/>
    <dgm:cxn modelId="{8081406D-BEAF-4920-ABCE-E13AFE5ED290}" type="presOf" srcId="{6197C968-1353-48A2-9AAA-8FC02470DC81}" destId="{E9EB410F-9663-4443-B8F4-D963EFB9C9F3}" srcOrd="1" destOrd="0" presId="urn:microsoft.com/office/officeart/2005/8/layout/list1"/>
    <dgm:cxn modelId="{0BF727EB-5ACB-4FF6-A85F-DE1CDB7E2D3E}" type="presOf" srcId="{6197C968-1353-48A2-9AAA-8FC02470DC81}" destId="{5BDD2327-B1F7-4441-8F5A-1785C5DC2E3B}" srcOrd="0" destOrd="0" presId="urn:microsoft.com/office/officeart/2005/8/layout/list1"/>
    <dgm:cxn modelId="{6DBF5C79-7BAC-42C3-ABFA-7B434985E1A0}" srcId="{49D4950A-58EF-4A49-B389-B5BA8F5CA6B0}" destId="{8CF4F189-2310-49DF-A674-8AF6B399C76B}" srcOrd="1" destOrd="0" parTransId="{C8CE3528-B50B-4B21-910D-40895E584CE7}" sibTransId="{814E32DF-55B1-4616-B8F9-D998112E242D}"/>
    <dgm:cxn modelId="{5D026584-4CE8-4BFF-8002-C7EC5D708F5D}" type="presParOf" srcId="{B21F8577-EE77-4E5A-9991-9AA18740EA13}" destId="{5A24D030-5820-4EC2-B11A-D13C8FC96C9E}" srcOrd="0" destOrd="0" presId="urn:microsoft.com/office/officeart/2005/8/layout/list1"/>
    <dgm:cxn modelId="{DEC31550-7C79-439E-BE21-AB2A5FA7C818}" type="presParOf" srcId="{5A24D030-5820-4EC2-B11A-D13C8FC96C9E}" destId="{DCAA6C6F-7950-4F63-AFAB-2AD888E5A42F}" srcOrd="0" destOrd="0" presId="urn:microsoft.com/office/officeart/2005/8/layout/list1"/>
    <dgm:cxn modelId="{2A222754-8127-40C9-BCCD-AB7E01770D82}" type="presParOf" srcId="{5A24D030-5820-4EC2-B11A-D13C8FC96C9E}" destId="{61A69684-476D-4F6F-83C1-22518AEF42EA}" srcOrd="1" destOrd="0" presId="urn:microsoft.com/office/officeart/2005/8/layout/list1"/>
    <dgm:cxn modelId="{BD0EAB1D-6E79-4CB6-8AE2-36DCB6814A27}" type="presParOf" srcId="{B21F8577-EE77-4E5A-9991-9AA18740EA13}" destId="{04EE9C67-ABA1-4403-A944-02023C0BBD12}" srcOrd="1" destOrd="0" presId="urn:microsoft.com/office/officeart/2005/8/layout/list1"/>
    <dgm:cxn modelId="{D08B1361-C634-41FC-8FD6-7415261BA249}" type="presParOf" srcId="{B21F8577-EE77-4E5A-9991-9AA18740EA13}" destId="{EE96CD8C-7643-43D2-A3CD-438D27DDC0FD}" srcOrd="2" destOrd="0" presId="urn:microsoft.com/office/officeart/2005/8/layout/list1"/>
    <dgm:cxn modelId="{6FEF8815-5C07-4BAD-B377-8A00E6669191}" type="presParOf" srcId="{B21F8577-EE77-4E5A-9991-9AA18740EA13}" destId="{F6D5AAC2-24BD-4D8F-9A28-92BD898A74B1}" srcOrd="3" destOrd="0" presId="urn:microsoft.com/office/officeart/2005/8/layout/list1"/>
    <dgm:cxn modelId="{5EEE969F-713C-4ADB-AFE1-6F2E347F8E01}" type="presParOf" srcId="{B21F8577-EE77-4E5A-9991-9AA18740EA13}" destId="{D0A7EDFB-F4B4-47EA-80C4-BD5C7A15B5BE}" srcOrd="4" destOrd="0" presId="urn:microsoft.com/office/officeart/2005/8/layout/list1"/>
    <dgm:cxn modelId="{A19E6DA0-2EA5-422A-B901-DE2CFFEA33E2}" type="presParOf" srcId="{D0A7EDFB-F4B4-47EA-80C4-BD5C7A15B5BE}" destId="{A03DE67A-2E6B-40CB-BE65-8E8584BBC650}" srcOrd="0" destOrd="0" presId="urn:microsoft.com/office/officeart/2005/8/layout/list1"/>
    <dgm:cxn modelId="{8C15E6B8-E6FF-408F-BD31-BF53487C317D}" type="presParOf" srcId="{D0A7EDFB-F4B4-47EA-80C4-BD5C7A15B5BE}" destId="{73B81C92-A4EB-4831-A033-03BE12FC8E0A}" srcOrd="1" destOrd="0" presId="urn:microsoft.com/office/officeart/2005/8/layout/list1"/>
    <dgm:cxn modelId="{DFE0DAF7-A7FD-4407-9963-6102A34FA70C}" type="presParOf" srcId="{B21F8577-EE77-4E5A-9991-9AA18740EA13}" destId="{6947D726-2143-49D1-AE95-AEDF0102ECAE}" srcOrd="5" destOrd="0" presId="urn:microsoft.com/office/officeart/2005/8/layout/list1"/>
    <dgm:cxn modelId="{36A5C767-8E3A-4559-B0CB-9CD0DB48905A}" type="presParOf" srcId="{B21F8577-EE77-4E5A-9991-9AA18740EA13}" destId="{E2CF5FC7-ECEB-4057-978A-B8674C067F61}" srcOrd="6" destOrd="0" presId="urn:microsoft.com/office/officeart/2005/8/layout/list1"/>
    <dgm:cxn modelId="{05440903-6C2E-479A-8189-ACB07D5618FD}" type="presParOf" srcId="{B21F8577-EE77-4E5A-9991-9AA18740EA13}" destId="{3F121CED-CB58-44EA-9F1C-0A530053D89E}" srcOrd="7" destOrd="0" presId="urn:microsoft.com/office/officeart/2005/8/layout/list1"/>
    <dgm:cxn modelId="{FC0F5DEC-FDDC-4AE5-8DB6-DF38E7EB1D38}" type="presParOf" srcId="{B21F8577-EE77-4E5A-9991-9AA18740EA13}" destId="{0392B788-9927-4538-B7D8-2BEED0D2796B}" srcOrd="8" destOrd="0" presId="urn:microsoft.com/office/officeart/2005/8/layout/list1"/>
    <dgm:cxn modelId="{8CB1BB8E-FFEB-4352-9B9B-7DCB8500224B}" type="presParOf" srcId="{0392B788-9927-4538-B7D8-2BEED0D2796B}" destId="{5BDD2327-B1F7-4441-8F5A-1785C5DC2E3B}" srcOrd="0" destOrd="0" presId="urn:microsoft.com/office/officeart/2005/8/layout/list1"/>
    <dgm:cxn modelId="{4B783DFA-08B0-4B44-BA93-A0EBB91078AE}" type="presParOf" srcId="{0392B788-9927-4538-B7D8-2BEED0D2796B}" destId="{E9EB410F-9663-4443-B8F4-D963EFB9C9F3}" srcOrd="1" destOrd="0" presId="urn:microsoft.com/office/officeart/2005/8/layout/list1"/>
    <dgm:cxn modelId="{D110A30D-39B5-4BDE-B654-FA89C81303EE}" type="presParOf" srcId="{B21F8577-EE77-4E5A-9991-9AA18740EA13}" destId="{D9F96BEC-D599-43BF-8F98-A67ADD7F0961}" srcOrd="9" destOrd="0" presId="urn:microsoft.com/office/officeart/2005/8/layout/list1"/>
    <dgm:cxn modelId="{68329300-7FEF-4985-A3E9-E6F35E7D94B8}" type="presParOf" srcId="{B21F8577-EE77-4E5A-9991-9AA18740EA13}" destId="{6B43A6CA-4C0F-4621-AF79-AD58240DCF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2800" b="1" dirty="0" smtClean="0">
              <a:latin typeface="Arial" pitchFamily="34" charset="0"/>
              <a:cs typeface="Arial" pitchFamily="34" charset="0"/>
            </a:rPr>
            <a:t>Resposta aos Autores</a:t>
          </a:r>
          <a:endParaRPr lang="pt-BR" sz="28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61EAD9A-7BDD-43FA-86FA-34BED545E30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3600" b="1" dirty="0" smtClean="0">
              <a:latin typeface="Arial" pitchFamily="34" charset="0"/>
              <a:cs typeface="Arial" pitchFamily="34" charset="0"/>
            </a:rPr>
            <a:t> </a:t>
          </a:r>
          <a:r>
            <a:rPr lang="pt-BR" sz="3200" b="1" dirty="0" smtClean="0">
              <a:latin typeface="Arial" pitchFamily="34" charset="0"/>
              <a:cs typeface="Arial" pitchFamily="34" charset="0"/>
            </a:rPr>
            <a:t>Posição dos Editores em relação às perspectivas de publicação.</a:t>
          </a:r>
          <a:endParaRPr lang="pt-BR" sz="3200" b="1" dirty="0">
            <a:latin typeface="Arial" pitchFamily="34" charset="0"/>
            <a:cs typeface="Arial" pitchFamily="34" charset="0"/>
          </a:endParaRPr>
        </a:p>
      </dgm:t>
    </dgm:pt>
    <dgm:pt modelId="{6008D1E9-6425-4B09-A182-3CCF53E0B93C}" type="par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358437B-EE49-489F-962E-61E83D5535F1}" type="sib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E664CB6-5ED4-4FCA-938D-02F15CA3B178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3200" b="1" dirty="0" smtClean="0">
              <a:latin typeface="Arial" pitchFamily="34" charset="0"/>
              <a:cs typeface="Arial" pitchFamily="34" charset="0"/>
            </a:rPr>
            <a:t> Acesso às recomendações e comentários dos revisores.</a:t>
          </a:r>
          <a:endParaRPr lang="pt-BR" sz="3200" b="1" dirty="0">
            <a:latin typeface="Arial" pitchFamily="34" charset="0"/>
            <a:cs typeface="Arial" pitchFamily="34" charset="0"/>
          </a:endParaRPr>
        </a:p>
      </dgm:t>
    </dgm:pt>
    <dgm:pt modelId="{5402324A-1F47-4145-A62A-77FA4C1D4DBA}" type="parTrans" cxnId="{9EE4F5BB-FBD3-4DD9-AFBA-5055691B5E6C}">
      <dgm:prSet/>
      <dgm:spPr/>
    </dgm:pt>
    <dgm:pt modelId="{03D1C7F1-4408-4E39-AF21-C7A0AE9BB93D}" type="sibTrans" cxnId="{9EE4F5BB-FBD3-4DD9-AFBA-5055691B5E6C}">
      <dgm:prSet/>
      <dgm:spPr/>
    </dgm:pt>
    <dgm:pt modelId="{F65C146C-6B81-4788-B328-56F8C4C5539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3200" b="1" dirty="0">
            <a:latin typeface="Arial" pitchFamily="34" charset="0"/>
            <a:cs typeface="Arial" pitchFamily="34" charset="0"/>
          </a:endParaRPr>
        </a:p>
      </dgm:t>
    </dgm:pt>
    <dgm:pt modelId="{B4EE25C7-2E56-4422-A54F-A02B1FF1A2BC}" type="parTrans" cxnId="{74B560E7-FDE6-4F56-B2B8-8C2F42A4521D}">
      <dgm:prSet/>
      <dgm:spPr/>
    </dgm:pt>
    <dgm:pt modelId="{5289331D-A40A-4E01-8F3F-35A6E3203A3A}" type="sibTrans" cxnId="{74B560E7-FDE6-4F56-B2B8-8C2F42A4521D}">
      <dgm:prSet/>
      <dgm:spPr/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1" custScaleX="11357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69DE14-003F-4356-A8AE-1A19A2AFA0C1}" type="presOf" srcId="{B1DBA542-30BD-471A-9074-51C17F575771}" destId="{61A69684-476D-4F6F-83C1-22518AEF42EA}" srcOrd="1" destOrd="0" presId="urn:microsoft.com/office/officeart/2005/8/layout/list1"/>
    <dgm:cxn modelId="{2D921242-BDA6-43C6-9909-01256A4ECEB4}" type="presOf" srcId="{8E664CB6-5ED4-4FCA-938D-02F15CA3B178}" destId="{EE96CD8C-7643-43D2-A3CD-438D27DDC0FD}" srcOrd="0" destOrd="2" presId="urn:microsoft.com/office/officeart/2005/8/layout/list1"/>
    <dgm:cxn modelId="{CEEF8063-1D2D-42A7-92DE-E1EBE6E3EBB2}" type="presOf" srcId="{49D4950A-58EF-4A49-B389-B5BA8F5CA6B0}" destId="{B21F8577-EE77-4E5A-9991-9AA18740EA13}" srcOrd="0" destOrd="0" presId="urn:microsoft.com/office/officeart/2005/8/layout/list1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42F6BFC9-8AC2-43D1-8BD7-A08DA2BDC41D}" type="presOf" srcId="{F65C146C-6B81-4788-B328-56F8C4C55391}" destId="{EE96CD8C-7643-43D2-A3CD-438D27DDC0FD}" srcOrd="0" destOrd="1" presId="urn:microsoft.com/office/officeart/2005/8/layout/list1"/>
    <dgm:cxn modelId="{77FAFC74-3DE3-47FC-B99C-7BDA5C9E3267}" type="presOf" srcId="{B1DBA542-30BD-471A-9074-51C17F575771}" destId="{DCAA6C6F-7950-4F63-AFAB-2AD888E5A42F}" srcOrd="0" destOrd="0" presId="urn:microsoft.com/office/officeart/2005/8/layout/list1"/>
    <dgm:cxn modelId="{74B560E7-FDE6-4F56-B2B8-8C2F42A4521D}" srcId="{B1DBA542-30BD-471A-9074-51C17F575771}" destId="{F65C146C-6B81-4788-B328-56F8C4C55391}" srcOrd="1" destOrd="0" parTransId="{B4EE25C7-2E56-4422-A54F-A02B1FF1A2BC}" sibTransId="{5289331D-A40A-4E01-8F3F-35A6E3203A3A}"/>
    <dgm:cxn modelId="{BFEE7DE5-09D7-4F0A-A2B7-04BF43AB5424}" type="presOf" srcId="{961EAD9A-7BDD-43FA-86FA-34BED545E301}" destId="{EE96CD8C-7643-43D2-A3CD-438D27DDC0FD}" srcOrd="0" destOrd="0" presId="urn:microsoft.com/office/officeart/2005/8/layout/list1"/>
    <dgm:cxn modelId="{22D5519F-5751-4FEA-8E05-86BACDE3C580}" srcId="{B1DBA542-30BD-471A-9074-51C17F575771}" destId="{961EAD9A-7BDD-43FA-86FA-34BED545E301}" srcOrd="0" destOrd="0" parTransId="{6008D1E9-6425-4B09-A182-3CCF53E0B93C}" sibTransId="{9358437B-EE49-489F-962E-61E83D5535F1}"/>
    <dgm:cxn modelId="{9EE4F5BB-FBD3-4DD9-AFBA-5055691B5E6C}" srcId="{B1DBA542-30BD-471A-9074-51C17F575771}" destId="{8E664CB6-5ED4-4FCA-938D-02F15CA3B178}" srcOrd="2" destOrd="0" parTransId="{5402324A-1F47-4145-A62A-77FA4C1D4DBA}" sibTransId="{03D1C7F1-4408-4E39-AF21-C7A0AE9BB93D}"/>
    <dgm:cxn modelId="{759B866F-C259-4E55-9B62-299ECED5B9F7}" type="presParOf" srcId="{B21F8577-EE77-4E5A-9991-9AA18740EA13}" destId="{5A24D030-5820-4EC2-B11A-D13C8FC96C9E}" srcOrd="0" destOrd="0" presId="urn:microsoft.com/office/officeart/2005/8/layout/list1"/>
    <dgm:cxn modelId="{DED7B8AA-F8B2-4DEB-861F-82463225FDE6}" type="presParOf" srcId="{5A24D030-5820-4EC2-B11A-D13C8FC96C9E}" destId="{DCAA6C6F-7950-4F63-AFAB-2AD888E5A42F}" srcOrd="0" destOrd="0" presId="urn:microsoft.com/office/officeart/2005/8/layout/list1"/>
    <dgm:cxn modelId="{7A9A1D60-906B-4035-B7A0-E4B68BD43FC3}" type="presParOf" srcId="{5A24D030-5820-4EC2-B11A-D13C8FC96C9E}" destId="{61A69684-476D-4F6F-83C1-22518AEF42EA}" srcOrd="1" destOrd="0" presId="urn:microsoft.com/office/officeart/2005/8/layout/list1"/>
    <dgm:cxn modelId="{8A4028B7-7BFC-4D86-93A3-461FF5C5C37E}" type="presParOf" srcId="{B21F8577-EE77-4E5A-9991-9AA18740EA13}" destId="{04EE9C67-ABA1-4403-A944-02023C0BBD12}" srcOrd="1" destOrd="0" presId="urn:microsoft.com/office/officeart/2005/8/layout/list1"/>
    <dgm:cxn modelId="{2C96CC8E-C781-493A-BE19-4AF3BC9A30F4}" type="presParOf" srcId="{B21F8577-EE77-4E5A-9991-9AA18740EA13}" destId="{EE96CD8C-7643-43D2-A3CD-438D27DDC0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D4950A-58EF-4A49-B389-B5BA8F5CA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1DBA542-30BD-471A-9074-51C17F575771}">
      <dgm:prSet phldrT="[Texto]" custT="1"/>
      <dgm:spPr/>
      <dgm:t>
        <a:bodyPr/>
        <a:lstStyle/>
        <a:p>
          <a:r>
            <a:rPr lang="pt-BR" sz="2800" b="1" dirty="0" smtClean="0">
              <a:latin typeface="Arial" pitchFamily="34" charset="0"/>
              <a:cs typeface="Arial" pitchFamily="34" charset="0"/>
            </a:rPr>
            <a:t>Resposta dos Autores e Submissão do Manuscrito Corrigido</a:t>
          </a:r>
          <a:endParaRPr lang="pt-BR" sz="2800" b="1" dirty="0">
            <a:latin typeface="Arial" pitchFamily="34" charset="0"/>
            <a:cs typeface="Arial" pitchFamily="34" charset="0"/>
          </a:endParaRPr>
        </a:p>
      </dgm:t>
    </dgm:pt>
    <dgm:pt modelId="{A54693FF-1BF0-42F4-BBF5-080DC561672E}" type="par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F9F56CA5-D51E-4264-8AF3-2A9C7E706578}" type="sibTrans" cxnId="{91996EA0-3891-47C5-AA60-326E1FA08CFD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61EAD9A-7BDD-43FA-86FA-34BED545E30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3600" b="1" dirty="0" smtClean="0">
              <a:latin typeface="Arial" pitchFamily="34" charset="0"/>
              <a:cs typeface="Arial" pitchFamily="34" charset="0"/>
            </a:rPr>
            <a:t> </a:t>
          </a:r>
          <a:r>
            <a:rPr lang="pt-BR" sz="2800" b="1" dirty="0" smtClean="0">
              <a:latin typeface="Arial" pitchFamily="34" charset="0"/>
              <a:cs typeface="Arial" pitchFamily="34" charset="0"/>
            </a:rPr>
            <a:t>Carta com resposta a cada uma das críticas ou sugestões formuladas</a:t>
          </a:r>
          <a:r>
            <a:rPr lang="pt-BR" sz="2400" b="1" dirty="0" smtClean="0">
              <a:latin typeface="Arial" pitchFamily="34" charset="0"/>
              <a:cs typeface="Arial" pitchFamily="34" charset="0"/>
            </a:rPr>
            <a:t>.</a:t>
          </a:r>
          <a:endParaRPr lang="pt-BR" sz="2800" b="1" dirty="0">
            <a:latin typeface="Arial" pitchFamily="34" charset="0"/>
            <a:cs typeface="Arial" pitchFamily="34" charset="0"/>
          </a:endParaRPr>
        </a:p>
      </dgm:t>
    </dgm:pt>
    <dgm:pt modelId="{6008D1E9-6425-4B09-A182-3CCF53E0B93C}" type="par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9358437B-EE49-489F-962E-61E83D5535F1}" type="sibTrans" cxnId="{22D5519F-5751-4FEA-8E05-86BACDE3C580}">
      <dgm:prSet/>
      <dgm:spPr/>
      <dgm:t>
        <a:bodyPr/>
        <a:lstStyle/>
        <a:p>
          <a:endParaRPr lang="pt-BR" b="1">
            <a:latin typeface="Arial" pitchFamily="34" charset="0"/>
            <a:cs typeface="Arial" pitchFamily="34" charset="0"/>
          </a:endParaRPr>
        </a:p>
      </dgm:t>
    </dgm:pt>
    <dgm:pt modelId="{8E664CB6-5ED4-4FCA-938D-02F15CA3B178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800" b="1" dirty="0" smtClean="0">
              <a:latin typeface="Arial" pitchFamily="34" charset="0"/>
              <a:cs typeface="Arial" pitchFamily="34" charset="0"/>
            </a:rPr>
            <a:t> Novo manuscrito com destaque para todas as modificações realizadas.</a:t>
          </a:r>
          <a:endParaRPr lang="pt-BR" sz="2800" b="1" dirty="0">
            <a:latin typeface="Arial" pitchFamily="34" charset="0"/>
            <a:cs typeface="Arial" pitchFamily="34" charset="0"/>
          </a:endParaRPr>
        </a:p>
      </dgm:t>
    </dgm:pt>
    <dgm:pt modelId="{5402324A-1F47-4145-A62A-77FA4C1D4DBA}" type="parTrans" cxnId="{9EE4F5BB-FBD3-4DD9-AFBA-5055691B5E6C}">
      <dgm:prSet/>
      <dgm:spPr/>
    </dgm:pt>
    <dgm:pt modelId="{03D1C7F1-4408-4E39-AF21-C7A0AE9BB93D}" type="sibTrans" cxnId="{9EE4F5BB-FBD3-4DD9-AFBA-5055691B5E6C}">
      <dgm:prSet/>
      <dgm:spPr/>
    </dgm:pt>
    <dgm:pt modelId="{F65C146C-6B81-4788-B328-56F8C4C5539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2800" b="1" dirty="0">
            <a:latin typeface="Arial" pitchFamily="34" charset="0"/>
            <a:cs typeface="Arial" pitchFamily="34" charset="0"/>
          </a:endParaRPr>
        </a:p>
      </dgm:t>
    </dgm:pt>
    <dgm:pt modelId="{B4EE25C7-2E56-4422-A54F-A02B1FF1A2BC}" type="parTrans" cxnId="{74B560E7-FDE6-4F56-B2B8-8C2F42A4521D}">
      <dgm:prSet/>
      <dgm:spPr/>
    </dgm:pt>
    <dgm:pt modelId="{5289331D-A40A-4E01-8F3F-35A6E3203A3A}" type="sibTrans" cxnId="{74B560E7-FDE6-4F56-B2B8-8C2F42A4521D}">
      <dgm:prSet/>
      <dgm:spPr/>
    </dgm:pt>
    <dgm:pt modelId="{B21F8577-EE77-4E5A-9991-9AA18740EA13}" type="pres">
      <dgm:prSet presAssocID="{49D4950A-58EF-4A49-B389-B5BA8F5CA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A24D030-5820-4EC2-B11A-D13C8FC96C9E}" type="pres">
      <dgm:prSet presAssocID="{B1DBA542-30BD-471A-9074-51C17F575771}" presName="parentLin" presStyleCnt="0"/>
      <dgm:spPr/>
    </dgm:pt>
    <dgm:pt modelId="{DCAA6C6F-7950-4F63-AFAB-2AD888E5A42F}" type="pres">
      <dgm:prSet presAssocID="{B1DBA542-30BD-471A-9074-51C17F575771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61A69684-476D-4F6F-83C1-22518AEF42EA}" type="pres">
      <dgm:prSet presAssocID="{B1DBA542-30BD-471A-9074-51C17F575771}" presName="parentText" presStyleLbl="node1" presStyleIdx="0" presStyleCnt="1" custScaleX="12121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EE9C67-ABA1-4403-A944-02023C0BBD12}" type="pres">
      <dgm:prSet presAssocID="{B1DBA542-30BD-471A-9074-51C17F575771}" presName="negativeSpace" presStyleCnt="0"/>
      <dgm:spPr/>
    </dgm:pt>
    <dgm:pt modelId="{EE96CD8C-7643-43D2-A3CD-438D27DDC0FD}" type="pres">
      <dgm:prSet presAssocID="{B1DBA542-30BD-471A-9074-51C17F57577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C62A8BA-D0E8-43B2-BD63-F1A565BED185}" type="presOf" srcId="{B1DBA542-30BD-471A-9074-51C17F575771}" destId="{61A69684-476D-4F6F-83C1-22518AEF42EA}" srcOrd="1" destOrd="0" presId="urn:microsoft.com/office/officeart/2005/8/layout/list1"/>
    <dgm:cxn modelId="{4B3D9EC9-9729-433F-959F-1032EF75B7FA}" type="presOf" srcId="{49D4950A-58EF-4A49-B389-B5BA8F5CA6B0}" destId="{B21F8577-EE77-4E5A-9991-9AA18740EA13}" srcOrd="0" destOrd="0" presId="urn:microsoft.com/office/officeart/2005/8/layout/list1"/>
    <dgm:cxn modelId="{91996EA0-3891-47C5-AA60-326E1FA08CFD}" srcId="{49D4950A-58EF-4A49-B389-B5BA8F5CA6B0}" destId="{B1DBA542-30BD-471A-9074-51C17F575771}" srcOrd="0" destOrd="0" parTransId="{A54693FF-1BF0-42F4-BBF5-080DC561672E}" sibTransId="{F9F56CA5-D51E-4264-8AF3-2A9C7E706578}"/>
    <dgm:cxn modelId="{74B560E7-FDE6-4F56-B2B8-8C2F42A4521D}" srcId="{B1DBA542-30BD-471A-9074-51C17F575771}" destId="{F65C146C-6B81-4788-B328-56F8C4C55391}" srcOrd="1" destOrd="0" parTransId="{B4EE25C7-2E56-4422-A54F-A02B1FF1A2BC}" sibTransId="{5289331D-A40A-4E01-8F3F-35A6E3203A3A}"/>
    <dgm:cxn modelId="{10268AB9-5948-4982-85A8-12AEA5A4DE46}" type="presOf" srcId="{8E664CB6-5ED4-4FCA-938D-02F15CA3B178}" destId="{EE96CD8C-7643-43D2-A3CD-438D27DDC0FD}" srcOrd="0" destOrd="2" presId="urn:microsoft.com/office/officeart/2005/8/layout/list1"/>
    <dgm:cxn modelId="{22D5519F-5751-4FEA-8E05-86BACDE3C580}" srcId="{B1DBA542-30BD-471A-9074-51C17F575771}" destId="{961EAD9A-7BDD-43FA-86FA-34BED545E301}" srcOrd="0" destOrd="0" parTransId="{6008D1E9-6425-4B09-A182-3CCF53E0B93C}" sibTransId="{9358437B-EE49-489F-962E-61E83D5535F1}"/>
    <dgm:cxn modelId="{9EE4F5BB-FBD3-4DD9-AFBA-5055691B5E6C}" srcId="{B1DBA542-30BD-471A-9074-51C17F575771}" destId="{8E664CB6-5ED4-4FCA-938D-02F15CA3B178}" srcOrd="2" destOrd="0" parTransId="{5402324A-1F47-4145-A62A-77FA4C1D4DBA}" sibTransId="{03D1C7F1-4408-4E39-AF21-C7A0AE9BB93D}"/>
    <dgm:cxn modelId="{7A2A205C-D99F-423E-A23D-ECAE4DBCF2BC}" type="presOf" srcId="{F65C146C-6B81-4788-B328-56F8C4C55391}" destId="{EE96CD8C-7643-43D2-A3CD-438D27DDC0FD}" srcOrd="0" destOrd="1" presId="urn:microsoft.com/office/officeart/2005/8/layout/list1"/>
    <dgm:cxn modelId="{8CEAF0C7-21A4-4749-88CE-B8ECAD7032B9}" type="presOf" srcId="{B1DBA542-30BD-471A-9074-51C17F575771}" destId="{DCAA6C6F-7950-4F63-AFAB-2AD888E5A42F}" srcOrd="0" destOrd="0" presId="urn:microsoft.com/office/officeart/2005/8/layout/list1"/>
    <dgm:cxn modelId="{41CD1ACE-9DD9-498A-8906-67008BB65CC7}" type="presOf" srcId="{961EAD9A-7BDD-43FA-86FA-34BED545E301}" destId="{EE96CD8C-7643-43D2-A3CD-438D27DDC0FD}" srcOrd="0" destOrd="0" presId="urn:microsoft.com/office/officeart/2005/8/layout/list1"/>
    <dgm:cxn modelId="{2E0141DE-997E-4F07-A40B-5ACFA2E34DC5}" type="presParOf" srcId="{B21F8577-EE77-4E5A-9991-9AA18740EA13}" destId="{5A24D030-5820-4EC2-B11A-D13C8FC96C9E}" srcOrd="0" destOrd="0" presId="urn:microsoft.com/office/officeart/2005/8/layout/list1"/>
    <dgm:cxn modelId="{18E1B07A-FE01-46F0-81B2-3D4A6213661C}" type="presParOf" srcId="{5A24D030-5820-4EC2-B11A-D13C8FC96C9E}" destId="{DCAA6C6F-7950-4F63-AFAB-2AD888E5A42F}" srcOrd="0" destOrd="0" presId="urn:microsoft.com/office/officeart/2005/8/layout/list1"/>
    <dgm:cxn modelId="{8062B9BE-DD52-4932-9645-3FC41058E20E}" type="presParOf" srcId="{5A24D030-5820-4EC2-B11A-D13C8FC96C9E}" destId="{61A69684-476D-4F6F-83C1-22518AEF42EA}" srcOrd="1" destOrd="0" presId="urn:microsoft.com/office/officeart/2005/8/layout/list1"/>
    <dgm:cxn modelId="{72BD6BA7-0E5A-4531-AC9E-573EF0D4A30D}" type="presParOf" srcId="{B21F8577-EE77-4E5A-9991-9AA18740EA13}" destId="{04EE9C67-ABA1-4403-A944-02023C0BBD12}" srcOrd="1" destOrd="0" presId="urn:microsoft.com/office/officeart/2005/8/layout/list1"/>
    <dgm:cxn modelId="{BA8E3C75-A476-4BD0-82FE-949ED1F855E7}" type="presParOf" srcId="{B21F8577-EE77-4E5A-9991-9AA18740EA13}" destId="{EE96CD8C-7643-43D2-A3CD-438D27DDC0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C2DFA4-56C5-4912-ADD9-49C7BDCBAE43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A35522-301F-44D8-B842-84B6C00CE5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C5FA98-749D-412B-94CD-225A5CD7B7F4}" type="slidenum">
              <a:rPr lang="pt-BR" smtClean="0"/>
              <a:pPr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90FC1-9604-4265-BEFA-03B2B76D340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90FC1-9604-4265-BEFA-03B2B76D340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90FC1-9604-4265-BEFA-03B2B76D340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90FC1-9604-4265-BEFA-03B2B76D3407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15087E-6760-4A68-B39C-82E33B29023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15087E-6760-4A68-B39C-82E33B29023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15087E-6760-4A68-B39C-82E33B29023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3957F9-CBFA-4395-8F4A-874FA3D51ADC}" type="slidenum">
              <a:rPr lang="pt-BR"/>
              <a:pPr>
                <a:defRPr/>
              </a:pPr>
              <a:t>17</a:t>
            </a:fld>
            <a:endParaRPr lang="pt-B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3B9C2A-22C5-41DC-A2D9-97E91D00EF48}" type="slidenum">
              <a:rPr lang="pt-BR"/>
              <a:pPr>
                <a:defRPr/>
              </a:pPr>
              <a:t>18</a:t>
            </a:fld>
            <a:endParaRPr lang="pt-B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1D50FC-2392-4E86-BC81-C010779E4C8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AEF92-1C29-4B2C-A099-8C6089EE118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7EDBC-8A1A-43AC-AD92-4BD3021DB8F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637EDB-B5EA-44A0-BAA9-CC69F348392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93CCA8-3B16-4256-993F-E5F21C97EE3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02ED8-C99E-43F3-A853-C435916C41A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6503D-2907-4768-B300-2E373E245E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3061-9913-410F-AFE0-16D668D1C8C2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AE27A0-03B4-432D-A24D-5D7950A5445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AE27A0-03B4-432D-A24D-5D7950A5445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5FA80C-186B-4672-A717-B73402C26CC5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6DDEA-4EFB-4D45-824B-6E4E47E6428F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2C8BE-30F1-40C9-9556-D5381FFA39C7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3790D-2F6F-41C1-84F8-39C5A57711E5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4528C5-884C-4637-ACF7-5029107C9282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6A9A8F-465F-4ABC-BD10-22590ECF015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191A2E-A1E3-4961-B76D-D0BB24D05A0C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DF47F6-4ACA-4F88-A03C-A7F5346F4877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B963A-8353-4179-959F-1025EC8E83BA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FEDF54-1902-422D-92D7-FD72216C676E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6D01EA-82A8-4D1D-A50D-1FD479596F6E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AA4AB0-1AB8-4855-8A3A-D2B051A690A8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067E5-6B48-403F-AB01-66FFA1232865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2C8BE-30F1-40C9-9556-D5381FFA39C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76B21C-7815-40E1-A9A9-065CF4E70685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D0B9D-83D9-4D0B-8986-C4C116225022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99CA-4D26-448C-9E33-679A563DA8AF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A6644-FCCE-4A7A-A369-6937209A9AC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4FF03-63AA-48C9-B9A7-5C4D7A44EF8B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2C8BE-30F1-40C9-9556-D5381FFA39C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57BA-D37A-4755-8A3D-067FA5601655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4E722D-7CEC-4AEC-8E46-8473B2313A5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15087E-6760-4A68-B39C-82E33B290230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50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EB4E5-5474-4B1C-A4BB-448E7CFF7A3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9458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90FC1-9604-4265-BEFA-03B2B76D340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77C5F-E87E-4E3C-8F3F-52E1556D4C39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AD1F8-56DC-41D1-B7B0-25E156DA16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59FBA-9EB5-4B75-9AB6-7E7463942638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73259-FA3B-4543-94F5-35AB56170C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A213A-B53B-4F56-8166-16760A3637C6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23C71-0EEE-4E21-B2A0-B5AAD9B460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DEC96-2210-4617-8442-6B224ACCC80A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FA9E3-42AB-4AF5-BF24-679001AC6C71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3435"/>
          </a:xfrm>
        </p:spPr>
        <p:txBody>
          <a:bodyPr/>
          <a:lstStyle>
            <a:lvl1pPr>
              <a:buFont typeface="Wingdings" pitchFamily="2" charset="2"/>
              <a:buChar char="Ø"/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1pPr>
            <a:lvl2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2pPr>
            <a:lvl3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3pPr>
            <a:lvl4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4pPr>
            <a:lvl5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95536" y="274639"/>
            <a:ext cx="8291264" cy="1143000"/>
          </a:xfr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69286-5F48-4E2B-BE9A-AB76C6BA2D5C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A6AC1-7591-4FB4-98E0-ECA2CDB46177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EE5D2-EDAD-4F2E-B6A4-B2FF269E6C95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60604-5846-4A74-A1E6-ADED2569A1D1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643EC-DAEE-4EA5-865F-21A19FA53486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1C445-28F0-4C47-8AA9-37F6CFC9C96D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8" y="1535115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2A3E1-B8DE-4D79-98C2-238144653CFB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1359B-C3C4-4C38-B089-E08649DC9E29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7EB6-1158-4725-BA14-A05A618B030D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44B0-BB4C-4D01-AE75-54571C52DAFE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402C3-0215-4751-B5CA-D5D54F079DEF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2A04-DACC-4E08-A90A-880328B24C60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3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31EE4-4E7C-4A95-8CF2-46BAB3698B3B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00C64-0705-4479-A7CF-F0FDE110E599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3435"/>
          </a:xfrm>
        </p:spPr>
        <p:txBody>
          <a:bodyPr/>
          <a:lstStyle>
            <a:lvl1pPr>
              <a:buFont typeface="Wingdings" pitchFamily="2" charset="2"/>
              <a:buChar char="Ø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1pPr>
            <a:lvl2pPr>
              <a:defRPr b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2pPr>
            <a:lvl3pPr>
              <a:defRPr b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3pPr>
            <a:lvl4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4pPr>
            <a:lvl5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/>
          <a:lstStyle>
            <a:lvl1pPr algn="l"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1ED10-7A39-4AB5-AF35-A361A544434C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098CF-A11E-41EE-861F-E16DB304D2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6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D802D-1129-4C68-8FF8-BAAEB6F242C1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FE0D0-E082-4351-8BB7-932DA5EFAB99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28321-A6B2-4809-92C7-A2783DCC93F3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CC439-F463-45D0-8D60-910876970C8F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70A8B-D85F-4C1D-9C9B-58FF4AAF9831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CD312-76DB-4A59-BA4A-84E185D8B9C8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E17C3-0D05-485D-90CA-461A305B777C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81E00-F4FD-4AFB-A016-A32BB11606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94F34-3639-4BA9-B44C-7335E86EE4E8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947BD-BD02-4F09-85D7-DEBC1CC58B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8" y="1535115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67F09-E15D-4BA0-B7BA-5A7D59AB22D8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3B2E4-064D-4CC7-B650-EB92F8E1A4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07D03-9D8D-4CAA-914F-FB3B0EE26006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B4F90-C754-40F4-AF01-D4E2C4DF66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AF546-4FD1-48B5-9631-70D1B10EBCFB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7C058-4954-45A1-A7C8-99920C301C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3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E5718-F68B-4F6E-A054-D5D23060B683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1FD69-BB4C-4DC1-A787-04F2F97713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6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344EF-00F1-42E7-8C28-CADFD96472A6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23F94-033B-4A97-B499-5855C1B805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16000">
              <a:srgbClr val="002060"/>
            </a:gs>
            <a:gs pos="33000">
              <a:schemeClr val="bg2">
                <a:lumMod val="50000"/>
              </a:schemeClr>
            </a:gs>
            <a:gs pos="50000">
              <a:srgbClr val="002060"/>
            </a:gs>
            <a:gs pos="66000">
              <a:schemeClr val="bg2">
                <a:lumMod val="50000"/>
              </a:schemeClr>
            </a:gs>
            <a:gs pos="84000">
              <a:srgbClr val="002060"/>
            </a:gs>
            <a:gs pos="100000">
              <a:schemeClr val="bg2">
                <a:lumMod val="5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2051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C3339-BFD1-4A4E-93A7-59D13079FCC4}" type="datetimeFigureOut">
              <a:rPr lang="pt-BR"/>
              <a:pPr>
                <a:defRPr/>
              </a:pPr>
              <a:t>17/12/2010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9A8901-F41E-4BA7-BE83-6524B66BEA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16000">
              <a:srgbClr val="002060"/>
            </a:gs>
            <a:gs pos="33000">
              <a:schemeClr val="bg2">
                <a:lumMod val="50000"/>
              </a:schemeClr>
            </a:gs>
            <a:gs pos="50000">
              <a:srgbClr val="002060"/>
            </a:gs>
            <a:gs pos="66000">
              <a:schemeClr val="bg2">
                <a:lumMod val="50000"/>
              </a:schemeClr>
            </a:gs>
            <a:gs pos="84000">
              <a:srgbClr val="002060"/>
            </a:gs>
            <a:gs pos="100000">
              <a:schemeClr val="bg2">
                <a:lumMod val="5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2051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BDCEA7-B9B8-4F2A-82CF-9A3EAC9DF0BA}" type="datetimeFigureOut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17/12/2010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9873B3-260F-4905-AFFC-C775FD607490}" type="slidenum">
              <a:rPr lang="pt-BR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0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hyperlink" Target="http://1.bp.blogspot.com/_OwrCvuKKn90/TCZMNY__R5I/AAAAAAAAAVA/oph1bqLzrmc/s1600/Como+invertir+en+la+Bolsa+de+Valores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2132856"/>
            <a:ext cx="8229600" cy="1795070"/>
          </a:xfrm>
        </p:spPr>
        <p:txBody>
          <a:bodyPr anchor="t">
            <a:noAutofit/>
          </a:bodyPr>
          <a:lstStyle/>
          <a:p>
            <a:pPr eaLnBrk="1" hangingPunct="1">
              <a:defRPr/>
            </a:pPr>
            <a:r>
              <a:rPr lang="pt-BR" sz="4000" dirty="0" smtClean="0"/>
              <a:t>PROCESSO DE REVISÃO</a:t>
            </a:r>
            <a:br>
              <a:rPr lang="pt-BR" sz="4000" dirty="0" smtClean="0"/>
            </a:br>
            <a:r>
              <a:rPr lang="pt-BR" sz="4000" dirty="0" smtClean="0"/>
              <a:t>DOS ARTIGOS CIENTÍFICOS</a:t>
            </a:r>
            <a:endParaRPr lang="pt-BR" sz="4000" dirty="0"/>
          </a:p>
        </p:txBody>
      </p:sp>
      <p:sp>
        <p:nvSpPr>
          <p:cNvPr id="1028" name="Subtítulo 6"/>
          <p:cNvSpPr>
            <a:spLocks noGrp="1"/>
          </p:cNvSpPr>
          <p:nvPr>
            <p:ph type="subTitle" idx="1"/>
          </p:nvPr>
        </p:nvSpPr>
        <p:spPr>
          <a:xfrm>
            <a:off x="1619672" y="4365104"/>
            <a:ext cx="5616623" cy="1576909"/>
          </a:xfrm>
        </p:spPr>
        <p:txBody>
          <a:bodyPr/>
          <a:lstStyle/>
          <a:p>
            <a:r>
              <a:rPr lang="pt-BR" sz="2400" dirty="0" smtClean="0">
                <a:latin typeface="Tahoma" pitchFamily="34" charset="0"/>
                <a:cs typeface="Tahoma" pitchFamily="34" charset="0"/>
              </a:rPr>
              <a:t>Prof. Luiz Felipe P. Moreira</a:t>
            </a:r>
          </a:p>
          <a:p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pt-BR" sz="2000" dirty="0" smtClean="0">
                <a:latin typeface="Tahoma" pitchFamily="34" charset="0"/>
                <a:cs typeface="Tahoma" pitchFamily="34" charset="0"/>
              </a:rPr>
              <a:t>Prof. Associado Cirurgia Cardiovascular</a:t>
            </a:r>
          </a:p>
          <a:p>
            <a:r>
              <a:rPr lang="pt-BR" sz="2000" dirty="0" smtClean="0">
                <a:latin typeface="Tahoma" pitchFamily="34" charset="0"/>
                <a:cs typeface="Tahoma" pitchFamily="34" charset="0"/>
              </a:rPr>
              <a:t>Editor – Arquivos Brasileiros de Cardiologia</a:t>
            </a:r>
            <a:endParaRPr lang="pt-BR" sz="1800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642938" y="5143500"/>
            <a:ext cx="1000125" cy="900113"/>
            <a:chOff x="762" y="62"/>
            <a:chExt cx="4230" cy="4194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768" y="62"/>
            <a:ext cx="4224" cy="4194"/>
          </p:xfrm>
          <a:graphic>
            <a:graphicData uri="http://schemas.openxmlformats.org/presentationml/2006/ole">
              <p:oleObj spid="_x0000_s1026" name="CorelPhotoPaint.Image.8" r:id="rId4" imgW="1798171" imgH="1785980" progId="">
                <p:embed/>
              </p:oleObj>
            </a:graphicData>
          </a:graphic>
        </p:graphicFrame>
        <p:sp>
          <p:nvSpPr>
            <p:cNvPr id="1032" name="Oval 6"/>
            <p:cNvSpPr>
              <a:spLocks noChangeArrowheads="1"/>
            </p:cNvSpPr>
            <p:nvPr/>
          </p:nvSpPr>
          <p:spPr bwMode="auto">
            <a:xfrm>
              <a:off x="762" y="66"/>
              <a:ext cx="4227" cy="4186"/>
            </a:xfrm>
            <a:prstGeom prst="ellipse">
              <a:avLst/>
            </a:prstGeom>
            <a:noFill/>
            <a:ln w="57150">
              <a:solidFill>
                <a:srgbClr val="29292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" name="Rectangle 4110"/>
          <p:cNvSpPr txBox="1">
            <a:spLocks noChangeArrowheads="1"/>
          </p:cNvSpPr>
          <p:nvPr/>
        </p:nvSpPr>
        <p:spPr bwMode="auto">
          <a:xfrm>
            <a:off x="1476375" y="476250"/>
            <a:ext cx="64531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None/>
              <a:defRPr/>
            </a:pPr>
            <a:endParaRPr lang="pt-BR" sz="2400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1031" name="Picture 4105" descr="Lg_InCor_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188" y="5214938"/>
            <a:ext cx="14811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Artigos Brasileiros em Periódicos Indexados pela </a:t>
            </a:r>
            <a:r>
              <a:rPr lang="pt-BR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Thomson</a:t>
            </a: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/ISI </a:t>
            </a:r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3" name="Picture 5" descr="http://www.mct.gov.br/html/objects/_viewblob.php?cod_blob=214093&amp;width=0&amp;height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40405" y="2060848"/>
            <a:ext cx="7286625" cy="398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Artigos Brasileiros em Periódicos Indexados pela </a:t>
            </a:r>
            <a:r>
              <a:rPr lang="pt-BR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Thomson</a:t>
            </a: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/ISI </a:t>
            </a:r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8722" name="Picture 2" descr="http://www.mct.gov.br/html/objects/_viewblob.php?cod_blob=214128&amp;width=0&amp;height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89076" y="1916832"/>
            <a:ext cx="7390111" cy="45365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Periódicos Brasileiros Indexados pela Thomson/ISI </a:t>
            </a:r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="" xmlns:p14="http://schemas.microsoft.com/office/powerpoint/2010/main" val="3404723717"/>
              </p:ext>
            </p:extLst>
          </p:nvPr>
        </p:nvGraphicFramePr>
        <p:xfrm>
          <a:off x="1259632" y="1700808"/>
          <a:ext cx="648072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456005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Periódicos Brasileiros Indexados pela Thomson/ISI </a:t>
            </a:r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3222594"/>
              </p:ext>
            </p:extLst>
          </p:nvPr>
        </p:nvGraphicFramePr>
        <p:xfrm>
          <a:off x="1135063" y="1844675"/>
          <a:ext cx="6750050" cy="4464050"/>
        </p:xfrm>
        <a:graphic>
          <a:graphicData uri="http://schemas.openxmlformats.org/presentationml/2006/ole">
            <p:oleObj spid="_x0000_s116738" name="Prism 5" r:id="rId4" imgW="3666960" imgH="24264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66097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7143768" y="3214686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2">
                    <a:lumMod val="50000"/>
                  </a:schemeClr>
                </a:solidFill>
              </a:rPr>
              <a:t>*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38626" name="Picture 2" descr="http://www.consejosbolsa.es/wp-content/uploads/2010/07/bolsa-valo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772816"/>
            <a:ext cx="5664629" cy="4248472"/>
          </a:xfrm>
          <a:prstGeom prst="rect">
            <a:avLst/>
          </a:prstGeom>
          <a:noFill/>
        </p:spPr>
      </p:pic>
      <p:pic>
        <p:nvPicPr>
          <p:cNvPr id="538630" name="Picture 6" descr="Como invertir en la Bolsa de Valores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581128"/>
            <a:ext cx="3048000" cy="2038350"/>
          </a:xfrm>
          <a:prstGeom prst="rect">
            <a:avLst/>
          </a:prstGeom>
          <a:noFill/>
        </p:spPr>
      </p:pic>
      <p:sp>
        <p:nvSpPr>
          <p:cNvPr id="10" name="Título 2"/>
          <p:cNvSpPr>
            <a:spLocks noGrp="1"/>
          </p:cNvSpPr>
          <p:nvPr>
            <p:ph type="title"/>
          </p:nvPr>
        </p:nvSpPr>
        <p:spPr>
          <a:xfrm>
            <a:off x="395536" y="274639"/>
            <a:ext cx="8291264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Escolha do Periódico Científico 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7143768" y="3214686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2">
                    <a:lumMod val="50000"/>
                  </a:schemeClr>
                </a:solidFill>
              </a:rPr>
              <a:t>*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38626" name="Picture 2" descr="http://www.consejosbolsa.es/wp-content/uploads/2010/07/bolsa-valo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772816"/>
            <a:ext cx="5664629" cy="4248472"/>
          </a:xfrm>
          <a:prstGeom prst="rect">
            <a:avLst/>
          </a:prstGeom>
          <a:noFill/>
        </p:spPr>
      </p:pic>
      <p:sp>
        <p:nvSpPr>
          <p:cNvPr id="10" name="Título 2"/>
          <p:cNvSpPr>
            <a:spLocks noGrp="1"/>
          </p:cNvSpPr>
          <p:nvPr>
            <p:ph type="title"/>
          </p:nvPr>
        </p:nvSpPr>
        <p:spPr>
          <a:xfrm>
            <a:off x="395536" y="274639"/>
            <a:ext cx="8291264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Escolha do Periódico Científico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91680" y="6093296"/>
            <a:ext cx="5986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smtClean="0"/>
              <a:t>Índice de Rejeição dos Artigos Submetidos</a:t>
            </a:r>
            <a:endParaRPr lang="pt-BR" sz="2200" b="1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532973" y="3565421"/>
            <a:ext cx="4160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smtClean="0"/>
              <a:t>Indexação e Fator de Impacto</a:t>
            </a:r>
            <a:endParaRPr lang="pt-BR" sz="2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pt-BR" sz="2400" b="1" dirty="0" smtClean="0"/>
          </a:p>
          <a:p>
            <a:pPr>
              <a:lnSpc>
                <a:spcPct val="150000"/>
              </a:lnSpc>
            </a:pPr>
            <a:r>
              <a:rPr lang="pt-BR" sz="2400" b="1" dirty="0" smtClean="0"/>
              <a:t>Área de Interesse e Abrangência do Periódico</a:t>
            </a:r>
          </a:p>
          <a:p>
            <a:pPr>
              <a:lnSpc>
                <a:spcPct val="150000"/>
              </a:lnSpc>
            </a:pPr>
            <a:r>
              <a:rPr lang="pt-BR" sz="2400" b="1" dirty="0" smtClean="0"/>
              <a:t>Nível de Indexação e Fator de Impacto</a:t>
            </a:r>
          </a:p>
          <a:p>
            <a:pPr>
              <a:lnSpc>
                <a:spcPct val="150000"/>
              </a:lnSpc>
            </a:pPr>
            <a:r>
              <a:rPr lang="pt-BR" sz="2400" b="1" dirty="0" smtClean="0"/>
              <a:t>Existência de Publicações Prévias a Respeito do Mesmo Tema</a:t>
            </a:r>
          </a:p>
          <a:p>
            <a:pPr>
              <a:lnSpc>
                <a:spcPct val="150000"/>
              </a:lnSpc>
            </a:pPr>
            <a:r>
              <a:rPr lang="pt-BR" sz="2400" b="1" dirty="0" smtClean="0"/>
              <a:t>Duração do Processo de Revisão e de Publicação dos Artigos</a:t>
            </a:r>
            <a:endParaRPr lang="pt-BR" sz="2400" b="1" dirty="0"/>
          </a:p>
        </p:txBody>
      </p:sp>
      <p:sp>
        <p:nvSpPr>
          <p:cNvPr id="10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Escolha do Periódico Científico 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628775"/>
            <a:ext cx="7467600" cy="4543425"/>
          </a:xfrm>
        </p:spPr>
        <p:txBody>
          <a:bodyPr/>
          <a:lstStyle/>
          <a:p>
            <a:pPr marL="762000" lvl="3" indent="-381000">
              <a:lnSpc>
                <a:spcPct val="110000"/>
              </a:lnSpc>
              <a:buClr>
                <a:srgbClr val="FFFF00"/>
              </a:buClr>
              <a:buSzPct val="65000"/>
              <a:buFont typeface="Wingdings" pitchFamily="2" charset="2"/>
              <a:buChar char="Ø"/>
              <a:defRPr/>
            </a:pPr>
            <a:r>
              <a:rPr lang="pt-BR" sz="2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Originalidade e Relevância do Tema </a:t>
            </a:r>
          </a:p>
          <a:p>
            <a:pPr marL="762000" lvl="3" indent="-381000">
              <a:lnSpc>
                <a:spcPct val="110000"/>
              </a:lnSpc>
              <a:buClr>
                <a:srgbClr val="FFFF00"/>
              </a:buClr>
              <a:buSzPct val="65000"/>
              <a:buFont typeface="Wingdings" pitchFamily="2" charset="2"/>
              <a:buChar char="Ø"/>
              <a:defRPr/>
            </a:pPr>
            <a:r>
              <a:rPr lang="pt-BR" sz="2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Desenho e Metodologia do Estudo</a:t>
            </a:r>
          </a:p>
          <a:p>
            <a:pPr marL="762000" lvl="3" indent="-381000">
              <a:lnSpc>
                <a:spcPct val="110000"/>
              </a:lnSpc>
              <a:buClr>
                <a:srgbClr val="FFFF00"/>
              </a:buClr>
              <a:buSzPct val="65000"/>
              <a:buFont typeface="Wingdings" pitchFamily="2" charset="2"/>
              <a:buChar char="Ø"/>
              <a:defRPr/>
            </a:pPr>
            <a:r>
              <a:rPr lang="pt-BR" sz="2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Confiabilidade e Apresentação dos Resultados </a:t>
            </a:r>
          </a:p>
          <a:p>
            <a:pPr marL="762000" lvl="3" indent="-381000">
              <a:lnSpc>
                <a:spcPct val="110000"/>
              </a:lnSpc>
              <a:buClr>
                <a:srgbClr val="FFFF00"/>
              </a:buClr>
              <a:buSzPct val="65000"/>
              <a:buFont typeface="Wingdings" pitchFamily="2" charset="2"/>
              <a:buChar char="Ø"/>
              <a:defRPr/>
            </a:pPr>
            <a:r>
              <a:rPr lang="pt-BR" sz="2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Relevância da Discussão e Conclusões</a:t>
            </a:r>
          </a:p>
          <a:p>
            <a:pPr marL="762000" lvl="3" indent="-381000">
              <a:lnSpc>
                <a:spcPct val="110000"/>
              </a:lnSpc>
              <a:buClr>
                <a:srgbClr val="FFFF00"/>
              </a:buClr>
              <a:buSzPct val="65000"/>
              <a:buFont typeface="Wingdings" pitchFamily="2" charset="2"/>
              <a:buChar char="Ø"/>
              <a:defRPr/>
            </a:pPr>
            <a:r>
              <a:rPr lang="pt-BR" sz="2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Pertinência da Bibliografia</a:t>
            </a:r>
          </a:p>
          <a:p>
            <a:pPr marL="762000" lvl="3" indent="-381000">
              <a:lnSpc>
                <a:spcPct val="110000"/>
              </a:lnSpc>
              <a:buClr>
                <a:srgbClr val="FFFF00"/>
              </a:buClr>
              <a:buSzPct val="65000"/>
              <a:buFont typeface="Wingdings" pitchFamily="2" charset="2"/>
              <a:buChar char="Ø"/>
              <a:defRPr/>
            </a:pPr>
            <a:r>
              <a:rPr lang="pt-BR" sz="2800" b="0" dirty="0" smtClean="0"/>
              <a:t>Interesse  para  os  Leitores</a:t>
            </a:r>
          </a:p>
          <a:p>
            <a:pPr marL="762000" lvl="3" indent="-381000">
              <a:lnSpc>
                <a:spcPct val="110000"/>
              </a:lnSpc>
              <a:buClr>
                <a:srgbClr val="FFFF00"/>
              </a:buClr>
              <a:buSzPct val="65000"/>
              <a:buFont typeface="Wingdings" pitchFamily="2" charset="2"/>
              <a:buChar char="Ø"/>
              <a:defRPr/>
            </a:pPr>
            <a:endParaRPr lang="pt-BR" sz="280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marL="762000" indent="-381000">
              <a:lnSpc>
                <a:spcPct val="110000"/>
              </a:lnSpc>
              <a:buClr>
                <a:srgbClr val="FFFF00"/>
              </a:buClr>
              <a:buNone/>
              <a:defRPr/>
            </a:pPr>
            <a:endParaRPr lang="pt-BR" dirty="0">
              <a:solidFill>
                <a:srgbClr val="CCE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 smtClean="0"/>
              <a:t>Processo de Análise Crítica </a:t>
            </a:r>
            <a:br>
              <a:rPr lang="pt-BR" dirty="0" smtClean="0"/>
            </a:br>
            <a:r>
              <a:rPr lang="pt-BR" sz="2800" dirty="0" smtClean="0"/>
              <a:t>(Princípios de Aristóteles)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522787"/>
          </a:xfrm>
        </p:spPr>
        <p:txBody>
          <a:bodyPr/>
          <a:lstStyle/>
          <a:p>
            <a:pPr>
              <a:defRPr/>
            </a:pPr>
            <a:r>
              <a:rPr lang="pt-BR" smtClean="0"/>
              <a:t> Verdade</a:t>
            </a:r>
          </a:p>
          <a:p>
            <a:pPr lvl="1">
              <a:buFontTx/>
              <a:buNone/>
              <a:defRPr/>
            </a:pPr>
            <a:r>
              <a:rPr lang="pt-BR" smtClean="0"/>
              <a:t>As Conclusões Devem ser Substanciadas pelos Dados</a:t>
            </a:r>
          </a:p>
          <a:p>
            <a:pPr>
              <a:defRPr/>
            </a:pPr>
            <a:r>
              <a:rPr lang="pt-BR" smtClean="0"/>
              <a:t> Validade</a:t>
            </a:r>
          </a:p>
          <a:p>
            <a:pPr lvl="1">
              <a:buFontTx/>
              <a:buNone/>
              <a:defRPr/>
            </a:pPr>
            <a:r>
              <a:rPr lang="pt-BR" smtClean="0"/>
              <a:t>A Metodologia Deve ser Apropriada para o Tipo de Análise</a:t>
            </a:r>
          </a:p>
          <a:p>
            <a:pPr>
              <a:defRPr/>
            </a:pPr>
            <a:r>
              <a:rPr lang="pt-BR" smtClean="0"/>
              <a:t> Probabilidade</a:t>
            </a:r>
          </a:p>
          <a:p>
            <a:pPr lvl="1">
              <a:buFontTx/>
              <a:buNone/>
              <a:defRPr/>
            </a:pPr>
            <a:r>
              <a:rPr lang="pt-BR" smtClean="0"/>
              <a:t>A Análise Estatística Deve Conduzir a Resultados Bem Definidos e Reprodutíveis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b="0"/>
              <a:t>Ítems  da  Publicação  Científica</a:t>
            </a:r>
          </a:p>
          <a:p>
            <a:pPr algn="ctr">
              <a:buFontTx/>
              <a:buNone/>
              <a:defRPr/>
            </a:pPr>
            <a:endParaRPr lang="pt-BR" b="0"/>
          </a:p>
          <a:p>
            <a:pPr>
              <a:buClr>
                <a:srgbClr val="FF9900"/>
              </a:buClr>
              <a:defRPr/>
            </a:pPr>
            <a:r>
              <a:rPr lang="pt-BR" sz="3600" b="0"/>
              <a:t> </a:t>
            </a:r>
            <a:r>
              <a:rPr lang="pt-BR" b="0"/>
              <a:t>	Título </a:t>
            </a:r>
          </a:p>
          <a:p>
            <a:pPr>
              <a:buClr>
                <a:srgbClr val="FF9900"/>
              </a:buClr>
              <a:defRPr/>
            </a:pPr>
            <a:r>
              <a:rPr lang="pt-BR" b="0"/>
              <a:t> 	Resumo</a:t>
            </a:r>
          </a:p>
          <a:p>
            <a:pPr>
              <a:buClr>
                <a:srgbClr val="FF9900"/>
              </a:buClr>
              <a:defRPr/>
            </a:pPr>
            <a:r>
              <a:rPr lang="pt-BR" b="0"/>
              <a:t> 	Introdução</a:t>
            </a:r>
          </a:p>
          <a:p>
            <a:pPr>
              <a:buClr>
                <a:srgbClr val="FF9900"/>
              </a:buClr>
              <a:defRPr/>
            </a:pPr>
            <a:r>
              <a:rPr lang="pt-BR" b="0"/>
              <a:t> 	Material e Métodos</a:t>
            </a:r>
          </a:p>
          <a:p>
            <a:pPr>
              <a:buClr>
                <a:srgbClr val="FF9900"/>
              </a:buClr>
              <a:defRPr/>
            </a:pPr>
            <a:r>
              <a:rPr lang="pt-BR" b="0"/>
              <a:t> 	Resultados</a:t>
            </a:r>
          </a:p>
          <a:p>
            <a:pPr>
              <a:buClr>
                <a:srgbClr val="FF9900"/>
              </a:buClr>
              <a:defRPr/>
            </a:pPr>
            <a:r>
              <a:rPr lang="pt-BR" b="0"/>
              <a:t> 	Discussão (Conclusões)</a:t>
            </a:r>
            <a:endParaRPr lang="pt-BR" sz="2400" b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8229600" cy="1828800"/>
          </a:xfrm>
        </p:spPr>
        <p:txBody>
          <a:bodyPr/>
          <a:lstStyle/>
          <a:p>
            <a:pPr>
              <a:defRPr/>
            </a:pPr>
            <a:r>
              <a:rPr lang="pt-BR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Publish</a:t>
            </a:r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</a:t>
            </a:r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Perish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Título</a:t>
            </a:r>
          </a:p>
          <a:p>
            <a:pPr>
              <a:buClr>
                <a:srgbClr val="FF9900"/>
              </a:buClr>
              <a:defRPr/>
            </a:pPr>
            <a:endParaRPr lang="pt-BR" sz="800" b="0">
              <a:solidFill>
                <a:srgbClr val="CCECFF"/>
              </a:solidFill>
            </a:endParaRPr>
          </a:p>
          <a:p>
            <a:pPr>
              <a:buClr>
                <a:srgbClr val="FF9900"/>
              </a:buClr>
              <a:defRPr/>
            </a:pPr>
            <a:r>
              <a:rPr lang="pt-BR" b="0"/>
              <a:t>Trabalhos  de  Apresentação  de  Resultados</a:t>
            </a:r>
          </a:p>
          <a:p>
            <a:pPr lvl="2"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Descrição  do  Assunto  do  Estudo</a:t>
            </a:r>
          </a:p>
          <a:p>
            <a:pPr lvl="2"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Destaque  de  Resultado  Inequívoco</a:t>
            </a:r>
            <a:endParaRPr lang="pt-BR" b="0">
              <a:solidFill>
                <a:srgbClr val="CCECFF"/>
              </a:solidFill>
            </a:endParaRPr>
          </a:p>
          <a:p>
            <a:pPr>
              <a:buClr>
                <a:srgbClr val="FF9900"/>
              </a:buClr>
              <a:defRPr/>
            </a:pPr>
            <a:r>
              <a:rPr lang="pt-BR" b="0"/>
              <a:t>Trabalhos de Apresentação de Métodos</a:t>
            </a:r>
          </a:p>
          <a:p>
            <a:pPr lvl="2"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Indicação  do  Nome  do  Método  </a:t>
            </a:r>
          </a:p>
          <a:p>
            <a:pPr lvl="2"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Indicação  do  Propósito  do  Método</a:t>
            </a:r>
            <a:endParaRPr lang="pt-BR" sz="2000" b="0">
              <a:solidFill>
                <a:srgbClr val="99CCFF"/>
              </a:solidFill>
            </a:endParaRPr>
          </a:p>
          <a:p>
            <a:pPr lvl="2">
              <a:buClr>
                <a:srgbClr val="FF9900"/>
              </a:buClr>
              <a:defRPr/>
            </a:pPr>
            <a:endParaRPr lang="pt-BR" sz="2000" b="0">
              <a:solidFill>
                <a:srgbClr val="99CCFF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buClr>
                <a:srgbClr val="FF9900"/>
              </a:buClr>
              <a:defRPr/>
            </a:pPr>
            <a:r>
              <a:rPr lang="pt-BR" b="0"/>
              <a:t>Resumo  Estruturado</a:t>
            </a:r>
          </a:p>
          <a:p>
            <a:pPr lvl="2">
              <a:buClr>
                <a:srgbClr val="FF9900"/>
              </a:buClr>
              <a:defRPr/>
            </a:pPr>
            <a:r>
              <a:rPr lang="pt-BR" sz="2800" b="0">
                <a:solidFill>
                  <a:srgbClr val="99CCFF"/>
                </a:solidFill>
              </a:rPr>
              <a:t>Objetivo: </a:t>
            </a:r>
            <a:r>
              <a:rPr lang="pt-BR" sz="2800" b="0">
                <a:solidFill>
                  <a:srgbClr val="CCFFFF"/>
                </a:solidFill>
              </a:rPr>
              <a:t>Hipótese e Propósito do Estudo</a:t>
            </a:r>
          </a:p>
          <a:p>
            <a:pPr lvl="2">
              <a:buClr>
                <a:srgbClr val="FF9900"/>
              </a:buClr>
              <a:defRPr/>
            </a:pPr>
            <a:r>
              <a:rPr lang="pt-BR" sz="2800" b="0">
                <a:solidFill>
                  <a:srgbClr val="99CCFF"/>
                </a:solidFill>
              </a:rPr>
              <a:t>Método:   D</a:t>
            </a:r>
            <a:r>
              <a:rPr lang="pt-BR" sz="2800" b="0">
                <a:solidFill>
                  <a:srgbClr val="CCFFFF"/>
                </a:solidFill>
              </a:rPr>
              <a:t>esenho  do  Estudo</a:t>
            </a:r>
          </a:p>
          <a:p>
            <a:pPr lvl="2">
              <a:buClr>
                <a:srgbClr val="FF9900"/>
              </a:buClr>
              <a:defRPr/>
            </a:pPr>
            <a:r>
              <a:rPr lang="pt-BR" sz="2800" b="0">
                <a:solidFill>
                  <a:srgbClr val="99CCFF"/>
                </a:solidFill>
              </a:rPr>
              <a:t>Resultados:</a:t>
            </a:r>
            <a:r>
              <a:rPr lang="pt-BR" sz="2800" b="0"/>
              <a:t> 	</a:t>
            </a:r>
          </a:p>
          <a:p>
            <a:pPr lvl="4">
              <a:buClr>
                <a:srgbClr val="FF9900"/>
              </a:buClr>
              <a:defRPr/>
            </a:pPr>
            <a:r>
              <a:rPr lang="pt-BR" sz="2800" b="0">
                <a:solidFill>
                  <a:srgbClr val="CCFFFF"/>
                </a:solidFill>
              </a:rPr>
              <a:t>Resultados  Principais</a:t>
            </a:r>
          </a:p>
          <a:p>
            <a:pPr lvl="4">
              <a:buClr>
                <a:srgbClr val="FF9900"/>
              </a:buClr>
              <a:defRPr/>
            </a:pPr>
            <a:r>
              <a:rPr lang="pt-BR" sz="2800" b="0">
                <a:solidFill>
                  <a:srgbClr val="CCFFFF"/>
                </a:solidFill>
              </a:rPr>
              <a:t>Significância  Estatística</a:t>
            </a:r>
            <a:endParaRPr lang="pt-BR" sz="2800" b="0"/>
          </a:p>
          <a:p>
            <a:pPr lvl="2">
              <a:buClr>
                <a:srgbClr val="FF9900"/>
              </a:buClr>
              <a:defRPr/>
            </a:pPr>
            <a:r>
              <a:rPr lang="pt-BR" sz="2800" b="0">
                <a:solidFill>
                  <a:srgbClr val="99CCFF"/>
                </a:solidFill>
              </a:rPr>
              <a:t>Conclusões:  </a:t>
            </a:r>
            <a:r>
              <a:rPr lang="pt-BR" sz="2800" b="0">
                <a:solidFill>
                  <a:srgbClr val="CCFFFF"/>
                </a:solidFill>
              </a:rPr>
              <a:t>Significância  dos  Resultados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Introdução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endParaRPr lang="pt-BR" b="0"/>
          </a:p>
          <a:p>
            <a:pPr>
              <a:buClr>
                <a:srgbClr val="FF9900"/>
              </a:buClr>
              <a:defRPr/>
            </a:pPr>
            <a:r>
              <a:rPr lang="pt-BR" b="0">
                <a:solidFill>
                  <a:srgbClr val="FFFFFF"/>
                </a:solidFill>
              </a:rPr>
              <a:t>Apresentação  Sumária  do  Tema  em  Estudo</a:t>
            </a:r>
          </a:p>
          <a:p>
            <a:pPr>
              <a:buClr>
                <a:srgbClr val="FF9900"/>
              </a:buClr>
              <a:defRPr/>
            </a:pPr>
            <a:r>
              <a:rPr lang="pt-BR" b="0">
                <a:solidFill>
                  <a:srgbClr val="FFFFFF"/>
                </a:solidFill>
              </a:rPr>
              <a:t>Aspectos  Controversos  ou Desconhecidos</a:t>
            </a:r>
          </a:p>
          <a:p>
            <a:pPr>
              <a:buClr>
                <a:srgbClr val="FF9900"/>
              </a:buClr>
              <a:defRPr/>
            </a:pPr>
            <a:r>
              <a:rPr lang="pt-BR" b="0">
                <a:solidFill>
                  <a:srgbClr val="FFFFFF"/>
                </a:solidFill>
              </a:rPr>
              <a:t>Formulação  de  Hipótese  ou  Questão  a  ser  Respondida</a:t>
            </a:r>
          </a:p>
          <a:p>
            <a:pPr>
              <a:buClr>
                <a:srgbClr val="FF9900"/>
              </a:buClr>
              <a:buFontTx/>
              <a:buNone/>
              <a:defRPr/>
            </a:pPr>
            <a:r>
              <a:rPr lang="pt-BR" b="0">
                <a:solidFill>
                  <a:srgbClr val="99CCFF"/>
                </a:solidFill>
              </a:rPr>
              <a:t>	(Objetivo  do  Estudo)</a:t>
            </a:r>
            <a:endParaRPr lang="pt-BR" b="0">
              <a:solidFill>
                <a:srgbClr val="FFFFFF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Objetivos do Estudo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endParaRPr lang="pt-BR" b="0"/>
          </a:p>
          <a:p>
            <a:pPr>
              <a:buClr>
                <a:srgbClr val="FF9900"/>
              </a:buClr>
              <a:defRPr/>
            </a:pPr>
            <a:r>
              <a:rPr lang="pt-BR" b="0">
                <a:solidFill>
                  <a:srgbClr val="FFFFFF"/>
                </a:solidFill>
              </a:rPr>
              <a:t>Devem ser Específicos e Levar em Consideração às Limitações do Tipo de Estudo Proposto 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pt-BR"/>
              <a:t> Amostras de Materiais</a:t>
            </a:r>
          </a:p>
          <a:p>
            <a:pPr>
              <a:lnSpc>
                <a:spcPct val="120000"/>
              </a:lnSpc>
              <a:defRPr/>
            </a:pPr>
            <a:endParaRPr lang="pt-BR"/>
          </a:p>
          <a:p>
            <a:pPr>
              <a:lnSpc>
                <a:spcPct val="120000"/>
              </a:lnSpc>
              <a:defRPr/>
            </a:pPr>
            <a:r>
              <a:rPr lang="pt-BR"/>
              <a:t> Animais de Experimentação</a:t>
            </a:r>
          </a:p>
          <a:p>
            <a:pPr>
              <a:lnSpc>
                <a:spcPct val="120000"/>
              </a:lnSpc>
              <a:defRPr/>
            </a:pPr>
            <a:endParaRPr lang="pt-BR"/>
          </a:p>
          <a:p>
            <a:pPr>
              <a:lnSpc>
                <a:spcPct val="120000"/>
              </a:lnSpc>
              <a:defRPr/>
            </a:pPr>
            <a:r>
              <a:rPr lang="pt-BR"/>
              <a:t> Grupo de Pacientes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</a:t>
            </a:r>
            <a:br>
              <a:rPr lang="pt-BR" dirty="0"/>
            </a:br>
            <a:r>
              <a:rPr lang="pt-BR" sz="3600" dirty="0">
                <a:solidFill>
                  <a:srgbClr val="FFFFCC"/>
                </a:solidFill>
              </a:rPr>
              <a:t>Definição do Material do Estudo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pt-BR"/>
              <a:t> Análise de Propriedades das Amostras</a:t>
            </a:r>
          </a:p>
          <a:p>
            <a:pPr>
              <a:lnSpc>
                <a:spcPct val="110000"/>
              </a:lnSpc>
              <a:defRPr/>
            </a:pPr>
            <a:endParaRPr lang="pt-BR"/>
          </a:p>
          <a:p>
            <a:pPr>
              <a:lnSpc>
                <a:spcPct val="110000"/>
              </a:lnSpc>
              <a:defRPr/>
            </a:pPr>
            <a:r>
              <a:rPr lang="pt-BR"/>
              <a:t> Ação de Drogas / Gases</a:t>
            </a:r>
          </a:p>
          <a:p>
            <a:pPr>
              <a:lnSpc>
                <a:spcPct val="110000"/>
              </a:lnSpc>
              <a:defRPr/>
            </a:pPr>
            <a:endParaRPr lang="pt-BR"/>
          </a:p>
          <a:p>
            <a:pPr>
              <a:lnSpc>
                <a:spcPct val="110000"/>
              </a:lnSpc>
              <a:defRPr/>
            </a:pPr>
            <a:r>
              <a:rPr lang="pt-BR"/>
              <a:t> Ação de Procedimentos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</a:t>
            </a:r>
            <a:br>
              <a:rPr lang="pt-BR" dirty="0"/>
            </a:br>
            <a:r>
              <a:rPr lang="pt-BR" sz="3600" dirty="0">
                <a:solidFill>
                  <a:srgbClr val="FFFFCC"/>
                </a:solidFill>
              </a:rPr>
              <a:t>Fatores Determinantes Estudados 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522787"/>
          </a:xfrm>
        </p:spPr>
        <p:txBody>
          <a:bodyPr/>
          <a:lstStyle/>
          <a:p>
            <a:pPr>
              <a:defRPr/>
            </a:pPr>
            <a:r>
              <a:rPr lang="pt-BR" sz="3200" dirty="0"/>
              <a:t> Definição do Tipo de Controle</a:t>
            </a:r>
          </a:p>
          <a:p>
            <a:pPr lvl="1">
              <a:defRPr/>
            </a:pPr>
            <a:r>
              <a:rPr lang="pt-BR" sz="2800" dirty="0"/>
              <a:t>Controle de Medidas Basais</a:t>
            </a:r>
          </a:p>
          <a:p>
            <a:pPr lvl="1">
              <a:defRPr/>
            </a:pPr>
            <a:r>
              <a:rPr lang="pt-BR" sz="2800" dirty="0"/>
              <a:t>Experiências </a:t>
            </a:r>
            <a:r>
              <a:rPr lang="pt-BR" sz="2800" dirty="0" err="1"/>
              <a:t>Autocontroladas</a:t>
            </a:r>
            <a:endParaRPr lang="pt-BR" sz="2800" dirty="0"/>
          </a:p>
          <a:p>
            <a:pPr lvl="1">
              <a:defRPr/>
            </a:pPr>
            <a:r>
              <a:rPr lang="pt-BR" sz="2800" dirty="0"/>
              <a:t>Grupo Controle </a:t>
            </a:r>
          </a:p>
          <a:p>
            <a:pPr lvl="2">
              <a:defRPr/>
            </a:pPr>
            <a:r>
              <a:rPr lang="pt-BR" sz="2400" dirty="0"/>
              <a:t> Randomizado</a:t>
            </a:r>
          </a:p>
          <a:p>
            <a:pPr lvl="2">
              <a:defRPr/>
            </a:pPr>
            <a:r>
              <a:rPr lang="pt-BR" sz="2400" dirty="0"/>
              <a:t> Concomitante</a:t>
            </a:r>
          </a:p>
          <a:p>
            <a:pPr lvl="2">
              <a:defRPr/>
            </a:pPr>
            <a:r>
              <a:rPr lang="pt-BR" sz="2400" dirty="0"/>
              <a:t> Pareado (Caso-Controle)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</a:t>
            </a: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>
                <a:solidFill>
                  <a:srgbClr val="FFFFCC"/>
                </a:solidFill>
              </a:rPr>
              <a:t>Protocolo de Estudo</a:t>
            </a:r>
            <a:r>
              <a:rPr lang="pt-BR" sz="3200" dirty="0">
                <a:solidFill>
                  <a:srgbClr val="FFFFCC"/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522787"/>
          </a:xfrm>
        </p:spPr>
        <p:txBody>
          <a:bodyPr/>
          <a:lstStyle/>
          <a:p>
            <a:pPr>
              <a:defRPr/>
            </a:pPr>
            <a:r>
              <a:rPr lang="pt-BR" sz="3600" dirty="0"/>
              <a:t> </a:t>
            </a:r>
            <a:r>
              <a:rPr lang="pt-BR" sz="3600" dirty="0" smtClean="0"/>
              <a:t>Ensaio Clínico Controlado</a:t>
            </a:r>
          </a:p>
          <a:p>
            <a:pPr>
              <a:buNone/>
              <a:defRPr/>
            </a:pPr>
            <a:endParaRPr lang="pt-BR" sz="3600" dirty="0"/>
          </a:p>
          <a:p>
            <a:pPr lvl="1">
              <a:lnSpc>
                <a:spcPct val="90000"/>
              </a:lnSpc>
              <a:defRPr/>
            </a:pPr>
            <a:r>
              <a:rPr lang="pt-BR" sz="2800" dirty="0" smtClean="0"/>
              <a:t>Critérios de Seleção</a:t>
            </a:r>
          </a:p>
          <a:p>
            <a:pPr lvl="2">
              <a:lnSpc>
                <a:spcPct val="90000"/>
              </a:lnSpc>
              <a:defRPr/>
            </a:pPr>
            <a:r>
              <a:rPr lang="pt-BR" sz="2400" dirty="0" smtClean="0"/>
              <a:t>Seleção Aleatorizada (Randomização) 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800" dirty="0" smtClean="0"/>
              <a:t>Mascaramento</a:t>
            </a:r>
          </a:p>
          <a:p>
            <a:pPr lvl="2">
              <a:lnSpc>
                <a:spcPct val="90000"/>
              </a:lnSpc>
              <a:defRPr/>
            </a:pPr>
            <a:r>
              <a:rPr lang="pt-BR" sz="2400" dirty="0" smtClean="0"/>
              <a:t>Ausente</a:t>
            </a:r>
          </a:p>
          <a:p>
            <a:pPr lvl="2">
              <a:lnSpc>
                <a:spcPct val="90000"/>
              </a:lnSpc>
              <a:defRPr/>
            </a:pPr>
            <a:r>
              <a:rPr lang="pt-BR" sz="2400" dirty="0" smtClean="0"/>
              <a:t>Experimento Cego</a:t>
            </a:r>
          </a:p>
          <a:p>
            <a:pPr lvl="2">
              <a:lnSpc>
                <a:spcPct val="90000"/>
              </a:lnSpc>
              <a:defRPr/>
            </a:pPr>
            <a:r>
              <a:rPr lang="pt-BR" sz="2400" dirty="0" smtClean="0"/>
              <a:t>Experimento Duplo-Cego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</a:t>
            </a: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>
                <a:solidFill>
                  <a:srgbClr val="FFFFCC"/>
                </a:solidFill>
              </a:rPr>
              <a:t>Protocolo de Estudo</a:t>
            </a:r>
            <a:r>
              <a:rPr lang="pt-BR" sz="3200" dirty="0">
                <a:solidFill>
                  <a:srgbClr val="FFFFCC"/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pt-BR"/>
              <a:t> Envolvidos com as Variáveis Determinantes</a:t>
            </a:r>
          </a:p>
          <a:p>
            <a:pPr lvl="1">
              <a:defRPr/>
            </a:pPr>
            <a:r>
              <a:rPr lang="pt-BR"/>
              <a:t>Caracterização de Fármacos, Gases, etc.</a:t>
            </a:r>
          </a:p>
          <a:p>
            <a:pPr lvl="2">
              <a:defRPr/>
            </a:pPr>
            <a:r>
              <a:rPr lang="pt-BR"/>
              <a:t> Concentração, Dosagem</a:t>
            </a:r>
          </a:p>
          <a:p>
            <a:pPr lvl="2">
              <a:defRPr/>
            </a:pPr>
            <a:r>
              <a:rPr lang="pt-BR"/>
              <a:t> Método de Administração </a:t>
            </a:r>
          </a:p>
          <a:p>
            <a:pPr lvl="1">
              <a:defRPr/>
            </a:pPr>
            <a:r>
              <a:rPr lang="pt-BR"/>
              <a:t>Descrição de Procedimentos</a:t>
            </a:r>
          </a:p>
          <a:p>
            <a:pPr lvl="2">
              <a:defRPr/>
            </a:pPr>
            <a:r>
              <a:rPr lang="pt-BR"/>
              <a:t> Condição dos Indivíduos</a:t>
            </a:r>
          </a:p>
          <a:p>
            <a:pPr lvl="2">
              <a:defRPr/>
            </a:pPr>
            <a:r>
              <a:rPr lang="pt-BR"/>
              <a:t> Aspectos Técnicos 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</a:t>
            </a:r>
            <a:br>
              <a:rPr lang="pt-BR" dirty="0"/>
            </a:br>
            <a:r>
              <a:rPr lang="pt-BR" sz="3600" dirty="0">
                <a:solidFill>
                  <a:srgbClr val="FFFFCC"/>
                </a:solidFill>
              </a:rPr>
              <a:t> Métodos Empregados</a:t>
            </a:r>
            <a:r>
              <a:rPr lang="pt-BR" sz="3200" dirty="0">
                <a:solidFill>
                  <a:srgbClr val="FFFFCC"/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 </a:t>
            </a:r>
            <a:br>
              <a:rPr lang="pt-BR" dirty="0"/>
            </a:br>
            <a:r>
              <a:rPr lang="pt-BR" sz="3600" dirty="0">
                <a:solidFill>
                  <a:srgbClr val="FFFFCC"/>
                </a:solidFill>
              </a:rPr>
              <a:t>Coleta de Variáveis Dependentes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522787"/>
          </a:xfrm>
        </p:spPr>
        <p:txBody>
          <a:bodyPr/>
          <a:lstStyle/>
          <a:p>
            <a:pPr>
              <a:buNone/>
              <a:defRPr/>
            </a:pPr>
            <a:r>
              <a:rPr lang="pt-BR" dirty="0"/>
              <a:t> 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Observação </a:t>
            </a:r>
            <a:r>
              <a:rPr lang="pt-BR" dirty="0"/>
              <a:t>Clínica</a:t>
            </a:r>
          </a:p>
          <a:p>
            <a:pPr lvl="1">
              <a:defRPr/>
            </a:pPr>
            <a:r>
              <a:rPr lang="pt-BR" dirty="0"/>
              <a:t>Direta</a:t>
            </a:r>
          </a:p>
          <a:p>
            <a:pPr lvl="1">
              <a:defRPr/>
            </a:pPr>
            <a:r>
              <a:rPr lang="pt-BR" dirty="0"/>
              <a:t>Indireta</a:t>
            </a:r>
          </a:p>
          <a:p>
            <a:pPr>
              <a:defRPr/>
            </a:pPr>
            <a:r>
              <a:rPr lang="pt-BR" dirty="0"/>
              <a:t> Dados Laboratoriais</a:t>
            </a:r>
          </a:p>
          <a:p>
            <a:pPr>
              <a:defRPr/>
            </a:pPr>
            <a:r>
              <a:rPr lang="pt-BR" dirty="0"/>
              <a:t> Questionários / Entrevistas</a:t>
            </a:r>
          </a:p>
          <a:p>
            <a:pPr>
              <a:defRPr/>
            </a:pPr>
            <a:r>
              <a:rPr lang="pt-BR" dirty="0"/>
              <a:t> Registros e Banco de Dados</a:t>
            </a:r>
          </a:p>
          <a:p>
            <a:pPr>
              <a:buFontTx/>
              <a:buNone/>
              <a:defRPr/>
            </a:pP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/>
              <a:t>Artigos Originais</a:t>
            </a:r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/>
              <a:t>Artigos de Revisão</a:t>
            </a:r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/>
              <a:t>Séries ou Relatos de Casos ou Experiências</a:t>
            </a:r>
            <a:endParaRPr lang="pt-BR" sz="3200" b="0" dirty="0"/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/>
              <a:t>Pontos de Vista ou Opiniões</a:t>
            </a:r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/>
              <a:t>Correspondências</a:t>
            </a:r>
            <a:endParaRPr lang="pt-BR" sz="3200" b="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Tipos de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pt-BR" sz="3200" dirty="0"/>
              <a:t> Métodos Envolvidos com as Variáveis </a:t>
            </a:r>
            <a:r>
              <a:rPr lang="pt-BR" sz="3200" dirty="0" smtClean="0"/>
              <a:t>Dependentes</a:t>
            </a:r>
          </a:p>
          <a:p>
            <a:pPr>
              <a:buNone/>
              <a:defRPr/>
            </a:pPr>
            <a:endParaRPr lang="pt-BR" sz="3200" dirty="0"/>
          </a:p>
          <a:p>
            <a:pPr lvl="1">
              <a:defRPr/>
            </a:pPr>
            <a:r>
              <a:rPr lang="pt-BR" sz="2800" dirty="0"/>
              <a:t>Métodos de Detecção</a:t>
            </a:r>
          </a:p>
          <a:p>
            <a:pPr lvl="1">
              <a:defRPr/>
            </a:pPr>
            <a:r>
              <a:rPr lang="pt-BR" sz="2800" dirty="0"/>
              <a:t>Métodos de Avaliação </a:t>
            </a:r>
          </a:p>
          <a:p>
            <a:pPr lvl="2">
              <a:defRPr/>
            </a:pPr>
            <a:r>
              <a:rPr lang="pt-BR" sz="2400" dirty="0"/>
              <a:t> Qualitativa</a:t>
            </a:r>
          </a:p>
          <a:p>
            <a:pPr lvl="2">
              <a:defRPr/>
            </a:pPr>
            <a:r>
              <a:rPr lang="pt-BR" sz="2400" dirty="0"/>
              <a:t> Quantitativa 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 </a:t>
            </a:r>
            <a:br>
              <a:rPr lang="pt-BR" dirty="0"/>
            </a:br>
            <a:r>
              <a:rPr lang="pt-BR" sz="3600" dirty="0">
                <a:solidFill>
                  <a:srgbClr val="FFFFCC"/>
                </a:solidFill>
              </a:rPr>
              <a:t>Coleta de Variáveis Dependentes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 </a:t>
            </a:r>
            <a:br>
              <a:rPr lang="pt-BR" dirty="0"/>
            </a:br>
            <a:r>
              <a:rPr lang="pt-BR" sz="3600" dirty="0">
                <a:solidFill>
                  <a:srgbClr val="FFFFCC"/>
                </a:solidFill>
              </a:rPr>
              <a:t>Propriedades das Variáveis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522787"/>
          </a:xfrm>
        </p:spPr>
        <p:txBody>
          <a:bodyPr/>
          <a:lstStyle/>
          <a:p>
            <a:pPr>
              <a:buNone/>
              <a:defRPr/>
            </a:pPr>
            <a:endParaRPr lang="pt-BR" sz="3200" dirty="0" smtClean="0"/>
          </a:p>
          <a:p>
            <a:pPr>
              <a:defRPr/>
            </a:pPr>
            <a:r>
              <a:rPr lang="pt-BR" sz="3200" dirty="0" smtClean="0"/>
              <a:t>Validade </a:t>
            </a:r>
            <a:r>
              <a:rPr lang="pt-BR" sz="3200" dirty="0"/>
              <a:t>(</a:t>
            </a:r>
            <a:r>
              <a:rPr lang="pt-BR" sz="3200" dirty="0" err="1"/>
              <a:t>Acurácia</a:t>
            </a:r>
            <a:r>
              <a:rPr lang="pt-BR" sz="3200" dirty="0"/>
              <a:t>)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 Reprodutibilidade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 Grau de Especificidade</a:t>
            </a:r>
          </a:p>
          <a:p>
            <a:pPr>
              <a:buFontTx/>
              <a:buNone/>
              <a:defRPr/>
            </a:pPr>
            <a:endParaRPr lang="pt-BR" sz="3200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02550" cy="4114800"/>
          </a:xfrm>
        </p:spPr>
        <p:txBody>
          <a:bodyPr/>
          <a:lstStyle/>
          <a:p>
            <a:pPr>
              <a:defRPr/>
            </a:pPr>
            <a:r>
              <a:rPr lang="pt-BR" dirty="0"/>
              <a:t> </a:t>
            </a:r>
            <a:r>
              <a:rPr lang="pt-BR" dirty="0">
                <a:sym typeface="Monotype Sorts" pitchFamily="2" charset="2"/>
              </a:rPr>
              <a:t>O Pesquisador deve ter Controle sobre a Natureza e Qualidade das Medidas Realizadas.</a:t>
            </a:r>
          </a:p>
          <a:p>
            <a:pPr>
              <a:defRPr/>
            </a:pPr>
            <a:endParaRPr lang="pt-BR" b="0" dirty="0">
              <a:effectLst/>
              <a:sym typeface="Monotype Sorts" pitchFamily="2" charset="2"/>
            </a:endParaRPr>
          </a:p>
          <a:p>
            <a:pPr>
              <a:defRPr/>
            </a:pPr>
            <a:r>
              <a:rPr lang="pt-BR" dirty="0">
                <a:sym typeface="Monotype Sorts" pitchFamily="2" charset="2"/>
              </a:rPr>
              <a:t> Dados Coletados devem ser Completos e Comparáveis para Todos os Indivíduos.</a:t>
            </a:r>
            <a:endParaRPr lang="pt-BR" b="0" dirty="0">
              <a:sym typeface="Monotype Sorts" pitchFamily="2" charset="2"/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 </a:t>
            </a:r>
            <a:br>
              <a:rPr lang="pt-BR" dirty="0"/>
            </a:br>
            <a:endParaRPr lang="pt-BR" sz="36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1148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/>
              <a:t>O Emprego de Testes Estatísticos tem como Objetivos:</a:t>
            </a:r>
          </a:p>
          <a:p>
            <a:pPr algn="ctr">
              <a:buFontTx/>
              <a:buNone/>
              <a:defRPr/>
            </a:pPr>
            <a:r>
              <a:rPr lang="pt-BR"/>
              <a:t> Validar a Associação Observada entre o Fator Determinante e o Resultado Obtido e </a:t>
            </a:r>
          </a:p>
          <a:p>
            <a:pPr algn="ctr">
              <a:buFontTx/>
              <a:buNone/>
              <a:defRPr/>
            </a:pPr>
            <a:r>
              <a:rPr lang="pt-BR"/>
              <a:t>Avaliar o Grau de Reprodutibilidade do Estudo Realizado.  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/>
              <a:t>Análise Estatística na Pesquisa Científica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522787"/>
          </a:xfrm>
        </p:spPr>
        <p:txBody>
          <a:bodyPr/>
          <a:lstStyle/>
          <a:p>
            <a:pPr>
              <a:lnSpc>
                <a:spcPct val="120000"/>
              </a:lnSpc>
              <a:buNone/>
              <a:defRPr/>
            </a:pPr>
            <a:r>
              <a:rPr lang="pt-BR" dirty="0"/>
              <a:t> </a:t>
            </a:r>
            <a:endParaRPr lang="pt-BR" dirty="0" smtClean="0"/>
          </a:p>
          <a:p>
            <a:pPr>
              <a:lnSpc>
                <a:spcPct val="120000"/>
              </a:lnSpc>
              <a:defRPr/>
            </a:pPr>
            <a:r>
              <a:rPr lang="pt-BR" dirty="0" smtClean="0"/>
              <a:t> Definição </a:t>
            </a:r>
            <a:r>
              <a:rPr lang="pt-BR" dirty="0"/>
              <a:t>do Tamanho das Amostras</a:t>
            </a:r>
          </a:p>
          <a:p>
            <a:pPr>
              <a:lnSpc>
                <a:spcPct val="120000"/>
              </a:lnSpc>
              <a:defRPr/>
            </a:pPr>
            <a:r>
              <a:rPr lang="pt-BR" dirty="0"/>
              <a:t> Como os Dados são Apresentados</a:t>
            </a:r>
          </a:p>
          <a:p>
            <a:pPr>
              <a:lnSpc>
                <a:spcPct val="120000"/>
              </a:lnSpc>
              <a:defRPr/>
            </a:pPr>
            <a:r>
              <a:rPr lang="pt-BR" dirty="0"/>
              <a:t> Métodos de Comparação de Variáveis</a:t>
            </a:r>
          </a:p>
          <a:p>
            <a:pPr>
              <a:lnSpc>
                <a:spcPct val="120000"/>
              </a:lnSpc>
              <a:defRPr/>
            </a:pPr>
            <a:r>
              <a:rPr lang="pt-BR" dirty="0"/>
              <a:t> Nível de Significância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/>
              <a:t>Metodologia de Pesquisa</a:t>
            </a:r>
            <a:r>
              <a:rPr lang="pt-BR" sz="3600" dirty="0"/>
              <a:t> </a:t>
            </a:r>
            <a:r>
              <a:rPr lang="pt-BR" dirty="0"/>
              <a:t/>
            </a:r>
            <a:br>
              <a:rPr lang="pt-BR" dirty="0"/>
            </a:br>
            <a:r>
              <a:rPr lang="pt-BR" sz="3600" dirty="0">
                <a:solidFill>
                  <a:srgbClr val="FFFFCC"/>
                </a:solidFill>
              </a:rPr>
              <a:t>Análise Estatística dos Dados 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3200" b="0" dirty="0"/>
              <a:t>Resultados</a:t>
            </a:r>
          </a:p>
          <a:p>
            <a:pPr>
              <a:lnSpc>
                <a:spcPct val="30000"/>
              </a:lnSpc>
              <a:buClr>
                <a:srgbClr val="FF9900"/>
              </a:buClr>
              <a:defRPr/>
            </a:pPr>
            <a:endParaRPr lang="pt-BR" sz="3200" b="0" dirty="0"/>
          </a:p>
          <a:p>
            <a:pPr>
              <a:buClr>
                <a:srgbClr val="FF9900"/>
              </a:buClr>
              <a:defRPr/>
            </a:pPr>
            <a:r>
              <a:rPr lang="pt-BR" sz="3200" b="0" dirty="0"/>
              <a:t>Apresentação dos Parâmetros Analisados</a:t>
            </a:r>
          </a:p>
          <a:p>
            <a:pPr lvl="2">
              <a:lnSpc>
                <a:spcPct val="200000"/>
              </a:lnSpc>
              <a:buClr>
                <a:srgbClr val="FF9900"/>
              </a:buClr>
              <a:defRPr/>
            </a:pPr>
            <a:r>
              <a:rPr lang="pt-BR" sz="2400" b="0" dirty="0">
                <a:solidFill>
                  <a:srgbClr val="99CCFF"/>
                </a:solidFill>
              </a:rPr>
              <a:t>Apresentação  de  Dados  Completos</a:t>
            </a:r>
          </a:p>
          <a:p>
            <a:pPr lvl="2"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2400" b="0" dirty="0">
                <a:solidFill>
                  <a:srgbClr val="99CCFF"/>
                </a:solidFill>
              </a:rPr>
              <a:t>Especificação  do  n°  de  Casos  Estudados  em  Cada  Situação  /  do  n°  de  Casos  Perdidos</a:t>
            </a:r>
            <a:endParaRPr lang="pt-BR" sz="2400" b="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Resultados</a:t>
            </a:r>
          </a:p>
          <a:p>
            <a:pPr>
              <a:lnSpc>
                <a:spcPct val="30000"/>
              </a:lnSpc>
              <a:buClr>
                <a:srgbClr val="FF9900"/>
              </a:buClr>
              <a:defRPr/>
            </a:pPr>
            <a:endParaRPr lang="pt-BR" b="0"/>
          </a:p>
          <a:p>
            <a:pPr>
              <a:buClr>
                <a:srgbClr val="FF9900"/>
              </a:buClr>
              <a:defRPr/>
            </a:pPr>
            <a:r>
              <a:rPr lang="pt-BR" b="0"/>
              <a:t>Apresentação dos Parâmetros Analisados</a:t>
            </a:r>
          </a:p>
          <a:p>
            <a:pPr lvl="2"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Análise  da  Magnitude  da  Diferenças  Observadas</a:t>
            </a:r>
          </a:p>
          <a:p>
            <a:pPr lvl="2"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Avaliação  do  Grau  de  Relevância  das  Diferenças  Descritas </a:t>
            </a:r>
          </a:p>
          <a:p>
            <a:pPr lvl="4">
              <a:buClr>
                <a:srgbClr val="FF9900"/>
              </a:buClr>
              <a:defRPr/>
            </a:pPr>
            <a:r>
              <a:rPr lang="pt-BR" sz="2400" b="0">
                <a:solidFill>
                  <a:srgbClr val="CCFFFF"/>
                </a:solidFill>
              </a:rPr>
              <a:t>Importância  Clínica</a:t>
            </a:r>
          </a:p>
          <a:p>
            <a:pPr lvl="4">
              <a:buClr>
                <a:srgbClr val="FF9900"/>
              </a:buClr>
              <a:defRPr/>
            </a:pPr>
            <a:r>
              <a:rPr lang="pt-BR" sz="2400" b="0">
                <a:solidFill>
                  <a:srgbClr val="CCFFFF"/>
                </a:solidFill>
              </a:rPr>
              <a:t>Significância  Estatística</a:t>
            </a:r>
            <a:r>
              <a:rPr lang="pt-BR" b="0"/>
              <a:t> 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 dirty="0"/>
              <a:t>Resultados</a:t>
            </a:r>
          </a:p>
          <a:p>
            <a:pPr>
              <a:lnSpc>
                <a:spcPct val="70000"/>
              </a:lnSpc>
              <a:buClr>
                <a:srgbClr val="FF9900"/>
              </a:buClr>
              <a:defRPr/>
            </a:pPr>
            <a:endParaRPr lang="pt-BR" b="0" dirty="0"/>
          </a:p>
          <a:p>
            <a:pPr>
              <a:buClr>
                <a:srgbClr val="FF9900"/>
              </a:buClr>
              <a:defRPr/>
            </a:pPr>
            <a:r>
              <a:rPr lang="pt-BR" b="0" dirty="0"/>
              <a:t>Apresentação dos Parâmetros Analisados  -  Variáveis  de  Categoria  e  Contínuas</a:t>
            </a:r>
          </a:p>
          <a:p>
            <a:pPr lvl="2">
              <a:buClr>
                <a:srgbClr val="FF9900"/>
              </a:buClr>
              <a:defRPr/>
            </a:pPr>
            <a:r>
              <a:rPr lang="pt-BR" sz="2000" b="0" dirty="0">
                <a:solidFill>
                  <a:srgbClr val="99CCFF"/>
                </a:solidFill>
              </a:rPr>
              <a:t>Valor Médio, Desvio-Padrão</a:t>
            </a:r>
          </a:p>
          <a:p>
            <a:pPr lvl="2">
              <a:buClr>
                <a:srgbClr val="FF9900"/>
              </a:buClr>
              <a:buFontTx/>
              <a:buNone/>
              <a:defRPr/>
            </a:pPr>
            <a:r>
              <a:rPr lang="pt-BR" sz="2000" b="0" dirty="0">
                <a:solidFill>
                  <a:srgbClr val="99CCFF"/>
                </a:solidFill>
              </a:rPr>
              <a:t>	</a:t>
            </a:r>
            <a:r>
              <a:rPr lang="pt-BR" sz="2000" b="0" dirty="0">
                <a:solidFill>
                  <a:srgbClr val="CCFFFF"/>
                </a:solidFill>
              </a:rPr>
              <a:t>(Mediana, Intervalo de Confiança, </a:t>
            </a:r>
            <a:r>
              <a:rPr lang="pt-BR" sz="2000" b="0" dirty="0" err="1">
                <a:solidFill>
                  <a:srgbClr val="CCFFFF"/>
                </a:solidFill>
              </a:rPr>
              <a:t>Quartis</a:t>
            </a:r>
            <a:r>
              <a:rPr lang="pt-BR" sz="2000" b="0" dirty="0">
                <a:solidFill>
                  <a:srgbClr val="CCFFFF"/>
                </a:solidFill>
              </a:rPr>
              <a:t>)</a:t>
            </a:r>
            <a:endParaRPr lang="pt-BR" sz="2000" b="0" dirty="0">
              <a:solidFill>
                <a:srgbClr val="99CCFF"/>
              </a:solidFill>
            </a:endParaRPr>
          </a:p>
          <a:p>
            <a:pPr lvl="2">
              <a:buClr>
                <a:srgbClr val="FF9900"/>
              </a:buClr>
              <a:defRPr/>
            </a:pPr>
            <a:r>
              <a:rPr lang="pt-BR" sz="2000" b="0" dirty="0">
                <a:solidFill>
                  <a:srgbClr val="99CCFF"/>
                </a:solidFill>
              </a:rPr>
              <a:t>Significância  Estatística  das  Diferenças  Observadas  </a:t>
            </a:r>
            <a:r>
              <a:rPr lang="pt-BR" sz="2000" b="0" dirty="0">
                <a:solidFill>
                  <a:srgbClr val="CCFFFF"/>
                </a:solidFill>
              </a:rPr>
              <a:t>(Valor  de  </a:t>
            </a:r>
            <a:r>
              <a:rPr lang="pt-BR" sz="2000" b="0" i="1" dirty="0">
                <a:solidFill>
                  <a:srgbClr val="CCFFFF"/>
                </a:solidFill>
              </a:rPr>
              <a:t>p</a:t>
            </a:r>
            <a:r>
              <a:rPr lang="pt-BR" sz="2000" b="0" dirty="0">
                <a:solidFill>
                  <a:srgbClr val="CCFFFF"/>
                </a:solidFill>
              </a:rPr>
              <a:t>)</a:t>
            </a:r>
          </a:p>
          <a:p>
            <a:pPr lvl="2">
              <a:buClr>
                <a:srgbClr val="FF9900"/>
              </a:buClr>
              <a:defRPr/>
            </a:pPr>
            <a:endParaRPr lang="pt-BR" sz="2000" b="0" dirty="0">
              <a:solidFill>
                <a:srgbClr val="CCFFFF"/>
              </a:solidFill>
            </a:endParaRPr>
          </a:p>
          <a:p>
            <a:pPr lvl="2">
              <a:buClr>
                <a:srgbClr val="FF9900"/>
              </a:buClr>
              <a:buFontTx/>
              <a:buNone/>
              <a:defRPr/>
            </a:pPr>
            <a:r>
              <a:rPr lang="pt-BR" sz="2000" b="0" dirty="0">
                <a:solidFill>
                  <a:srgbClr val="CCECFF"/>
                </a:solidFill>
              </a:rPr>
              <a:t>(Preferencialmente  em  Gráficos  e  Tabelas)</a:t>
            </a:r>
            <a:endParaRPr lang="pt-BR" sz="2000" b="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Comparação  de  Variáveis  Contínuas</a:t>
            </a:r>
          </a:p>
        </p:txBody>
      </p:sp>
      <p:grpSp>
        <p:nvGrpSpPr>
          <p:cNvPr id="45059" name="Group 4"/>
          <p:cNvGrpSpPr>
            <a:grpSpLocks/>
          </p:cNvGrpSpPr>
          <p:nvPr/>
        </p:nvGrpSpPr>
        <p:grpSpPr bwMode="auto">
          <a:xfrm>
            <a:off x="4724400" y="2971800"/>
            <a:ext cx="3157538" cy="3244850"/>
            <a:chOff x="2976" y="1872"/>
            <a:chExt cx="1989" cy="2044"/>
          </a:xfrm>
        </p:grpSpPr>
        <p:sp>
          <p:nvSpPr>
            <p:cNvPr id="45097" name="Rectangle 5"/>
            <p:cNvSpPr>
              <a:spLocks noChangeArrowheads="1"/>
            </p:cNvSpPr>
            <p:nvPr/>
          </p:nvSpPr>
          <p:spPr bwMode="auto">
            <a:xfrm>
              <a:off x="4225" y="2798"/>
              <a:ext cx="492" cy="215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rgbClr val="66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8" name="Line 6"/>
            <p:cNvSpPr>
              <a:spLocks noChangeShapeType="1"/>
            </p:cNvSpPr>
            <p:nvPr/>
          </p:nvSpPr>
          <p:spPr bwMode="auto">
            <a:xfrm>
              <a:off x="4228" y="2905"/>
              <a:ext cx="486" cy="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9" name="Line 7"/>
            <p:cNvSpPr>
              <a:spLocks noChangeShapeType="1"/>
            </p:cNvSpPr>
            <p:nvPr/>
          </p:nvSpPr>
          <p:spPr bwMode="auto">
            <a:xfrm>
              <a:off x="4471" y="2264"/>
              <a:ext cx="1" cy="53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0" name="Line 8"/>
            <p:cNvSpPr>
              <a:spLocks noChangeShapeType="1"/>
            </p:cNvSpPr>
            <p:nvPr/>
          </p:nvSpPr>
          <p:spPr bwMode="auto">
            <a:xfrm>
              <a:off x="4348" y="2264"/>
              <a:ext cx="247" cy="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1" name="Line 9"/>
            <p:cNvSpPr>
              <a:spLocks noChangeShapeType="1"/>
            </p:cNvSpPr>
            <p:nvPr/>
          </p:nvSpPr>
          <p:spPr bwMode="auto">
            <a:xfrm>
              <a:off x="4471" y="3013"/>
              <a:ext cx="1" cy="21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2" name="Line 10"/>
            <p:cNvSpPr>
              <a:spLocks noChangeShapeType="1"/>
            </p:cNvSpPr>
            <p:nvPr/>
          </p:nvSpPr>
          <p:spPr bwMode="auto">
            <a:xfrm>
              <a:off x="4348" y="3227"/>
              <a:ext cx="247" cy="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3" name="Rectangle 11"/>
            <p:cNvSpPr>
              <a:spLocks noChangeArrowheads="1"/>
            </p:cNvSpPr>
            <p:nvPr/>
          </p:nvSpPr>
          <p:spPr bwMode="auto">
            <a:xfrm>
              <a:off x="3486" y="2941"/>
              <a:ext cx="491" cy="144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rgbClr val="66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4" name="Line 12"/>
            <p:cNvSpPr>
              <a:spLocks noChangeShapeType="1"/>
            </p:cNvSpPr>
            <p:nvPr/>
          </p:nvSpPr>
          <p:spPr bwMode="auto">
            <a:xfrm>
              <a:off x="3489" y="3013"/>
              <a:ext cx="485" cy="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5" name="Line 13"/>
            <p:cNvSpPr>
              <a:spLocks noChangeShapeType="1"/>
            </p:cNvSpPr>
            <p:nvPr/>
          </p:nvSpPr>
          <p:spPr bwMode="auto">
            <a:xfrm>
              <a:off x="3732" y="2691"/>
              <a:ext cx="1" cy="25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6" name="Line 14"/>
            <p:cNvSpPr>
              <a:spLocks noChangeShapeType="1"/>
            </p:cNvSpPr>
            <p:nvPr/>
          </p:nvSpPr>
          <p:spPr bwMode="auto">
            <a:xfrm>
              <a:off x="3609" y="2691"/>
              <a:ext cx="246" cy="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7" name="Line 15"/>
            <p:cNvSpPr>
              <a:spLocks noChangeShapeType="1"/>
            </p:cNvSpPr>
            <p:nvPr/>
          </p:nvSpPr>
          <p:spPr bwMode="auto">
            <a:xfrm>
              <a:off x="3732" y="3085"/>
              <a:ext cx="1" cy="24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8" name="Line 16"/>
            <p:cNvSpPr>
              <a:spLocks noChangeShapeType="1"/>
            </p:cNvSpPr>
            <p:nvPr/>
          </p:nvSpPr>
          <p:spPr bwMode="auto">
            <a:xfrm>
              <a:off x="3609" y="3334"/>
              <a:ext cx="246" cy="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9" name="Line 17"/>
            <p:cNvSpPr>
              <a:spLocks noChangeShapeType="1"/>
            </p:cNvSpPr>
            <p:nvPr/>
          </p:nvSpPr>
          <p:spPr bwMode="auto">
            <a:xfrm>
              <a:off x="3239" y="3724"/>
              <a:ext cx="1726" cy="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7266" name="Rectangle 18"/>
            <p:cNvSpPr>
              <a:spLocks noChangeArrowheads="1"/>
            </p:cNvSpPr>
            <p:nvPr/>
          </p:nvSpPr>
          <p:spPr bwMode="auto">
            <a:xfrm>
              <a:off x="3551" y="3743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A</a:t>
              </a:r>
            </a:p>
          </p:txBody>
        </p:sp>
        <p:sp>
          <p:nvSpPr>
            <p:cNvPr id="437267" name="Rectangle 19"/>
            <p:cNvSpPr>
              <a:spLocks noChangeArrowheads="1"/>
            </p:cNvSpPr>
            <p:nvPr/>
          </p:nvSpPr>
          <p:spPr bwMode="auto">
            <a:xfrm>
              <a:off x="4354" y="3743"/>
              <a:ext cx="1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B</a:t>
              </a:r>
            </a:p>
          </p:txBody>
        </p:sp>
        <p:sp>
          <p:nvSpPr>
            <p:cNvPr id="45112" name="Line 20"/>
            <p:cNvSpPr>
              <a:spLocks noChangeShapeType="1"/>
            </p:cNvSpPr>
            <p:nvPr/>
          </p:nvSpPr>
          <p:spPr bwMode="auto">
            <a:xfrm flipV="1">
              <a:off x="3239" y="1942"/>
              <a:ext cx="1" cy="178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13" name="Line 21"/>
            <p:cNvSpPr>
              <a:spLocks noChangeShapeType="1"/>
            </p:cNvSpPr>
            <p:nvPr/>
          </p:nvSpPr>
          <p:spPr bwMode="auto">
            <a:xfrm flipH="1">
              <a:off x="3207" y="3724"/>
              <a:ext cx="32" cy="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7270" name="Rectangle 22"/>
            <p:cNvSpPr>
              <a:spLocks noChangeArrowheads="1"/>
            </p:cNvSpPr>
            <p:nvPr/>
          </p:nvSpPr>
          <p:spPr bwMode="auto">
            <a:xfrm>
              <a:off x="3072" y="364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5115" name="Line 23"/>
            <p:cNvSpPr>
              <a:spLocks noChangeShapeType="1"/>
            </p:cNvSpPr>
            <p:nvPr/>
          </p:nvSpPr>
          <p:spPr bwMode="auto">
            <a:xfrm flipH="1">
              <a:off x="3207" y="3370"/>
              <a:ext cx="32" cy="1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7272" name="Rectangle 24"/>
            <p:cNvSpPr>
              <a:spLocks noChangeArrowheads="1"/>
            </p:cNvSpPr>
            <p:nvPr/>
          </p:nvSpPr>
          <p:spPr bwMode="auto">
            <a:xfrm>
              <a:off x="2976" y="3312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45117" name="Line 25"/>
            <p:cNvSpPr>
              <a:spLocks noChangeShapeType="1"/>
            </p:cNvSpPr>
            <p:nvPr/>
          </p:nvSpPr>
          <p:spPr bwMode="auto">
            <a:xfrm flipH="1">
              <a:off x="3207" y="3013"/>
              <a:ext cx="32" cy="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7274" name="Rectangle 26"/>
            <p:cNvSpPr>
              <a:spLocks noChangeArrowheads="1"/>
            </p:cNvSpPr>
            <p:nvPr/>
          </p:nvSpPr>
          <p:spPr bwMode="auto">
            <a:xfrm>
              <a:off x="2976" y="2928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</a:t>
              </a:r>
            </a:p>
          </p:txBody>
        </p:sp>
        <p:sp>
          <p:nvSpPr>
            <p:cNvPr id="45119" name="Line 27"/>
            <p:cNvSpPr>
              <a:spLocks noChangeShapeType="1"/>
            </p:cNvSpPr>
            <p:nvPr/>
          </p:nvSpPr>
          <p:spPr bwMode="auto">
            <a:xfrm flipH="1">
              <a:off x="3207" y="2656"/>
              <a:ext cx="32" cy="1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7276" name="Rectangle 28"/>
            <p:cNvSpPr>
              <a:spLocks noChangeArrowheads="1"/>
            </p:cNvSpPr>
            <p:nvPr/>
          </p:nvSpPr>
          <p:spPr bwMode="auto">
            <a:xfrm>
              <a:off x="2976" y="2592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</a:t>
              </a:r>
            </a:p>
          </p:txBody>
        </p:sp>
        <p:sp>
          <p:nvSpPr>
            <p:cNvPr id="45121" name="Line 29"/>
            <p:cNvSpPr>
              <a:spLocks noChangeShapeType="1"/>
            </p:cNvSpPr>
            <p:nvPr/>
          </p:nvSpPr>
          <p:spPr bwMode="auto">
            <a:xfrm flipH="1">
              <a:off x="3207" y="2299"/>
              <a:ext cx="32" cy="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7278" name="Rectangle 30"/>
            <p:cNvSpPr>
              <a:spLocks noChangeArrowheads="1"/>
            </p:cNvSpPr>
            <p:nvPr/>
          </p:nvSpPr>
          <p:spPr bwMode="auto">
            <a:xfrm>
              <a:off x="2976" y="2208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</a:t>
              </a:r>
            </a:p>
          </p:txBody>
        </p:sp>
        <p:sp>
          <p:nvSpPr>
            <p:cNvPr id="45123" name="Line 31"/>
            <p:cNvSpPr>
              <a:spLocks noChangeShapeType="1"/>
            </p:cNvSpPr>
            <p:nvPr/>
          </p:nvSpPr>
          <p:spPr bwMode="auto">
            <a:xfrm flipH="1">
              <a:off x="3207" y="1943"/>
              <a:ext cx="32" cy="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7280" name="Rectangle 32"/>
            <p:cNvSpPr>
              <a:spLocks noChangeArrowheads="1"/>
            </p:cNvSpPr>
            <p:nvPr/>
          </p:nvSpPr>
          <p:spPr bwMode="auto">
            <a:xfrm>
              <a:off x="2976" y="1872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50</a:t>
              </a:r>
            </a:p>
          </p:txBody>
        </p:sp>
      </p:grpSp>
      <p:sp>
        <p:nvSpPr>
          <p:cNvPr id="45060" name="Rectangle 33"/>
          <p:cNvSpPr>
            <a:spLocks noChangeArrowheads="1"/>
          </p:cNvSpPr>
          <p:nvPr/>
        </p:nvSpPr>
        <p:spPr bwMode="auto">
          <a:xfrm>
            <a:off x="3049588" y="4157663"/>
            <a:ext cx="781050" cy="1760537"/>
          </a:xfrm>
          <a:prstGeom prst="rect">
            <a:avLst/>
          </a:prstGeom>
          <a:solidFill>
            <a:srgbClr val="66FFFF"/>
          </a:solidFill>
          <a:ln w="28575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1" name="Line 34"/>
          <p:cNvSpPr>
            <a:spLocks noChangeShapeType="1"/>
          </p:cNvSpPr>
          <p:nvPr/>
        </p:nvSpPr>
        <p:spPr bwMode="auto">
          <a:xfrm flipV="1">
            <a:off x="3049588" y="4157663"/>
            <a:ext cx="1587" cy="1760537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2" name="Line 35"/>
          <p:cNvSpPr>
            <a:spLocks noChangeShapeType="1"/>
          </p:cNvSpPr>
          <p:nvPr/>
        </p:nvSpPr>
        <p:spPr bwMode="auto">
          <a:xfrm>
            <a:off x="3049588" y="4157663"/>
            <a:ext cx="1587" cy="1760537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3" name="Line 36"/>
          <p:cNvSpPr>
            <a:spLocks noChangeShapeType="1"/>
          </p:cNvSpPr>
          <p:nvPr/>
        </p:nvSpPr>
        <p:spPr bwMode="auto">
          <a:xfrm>
            <a:off x="3049588" y="4157663"/>
            <a:ext cx="781050" cy="317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4" name="Line 37"/>
          <p:cNvSpPr>
            <a:spLocks noChangeShapeType="1"/>
          </p:cNvSpPr>
          <p:nvPr/>
        </p:nvSpPr>
        <p:spPr bwMode="auto">
          <a:xfrm flipH="1">
            <a:off x="3049588" y="4157663"/>
            <a:ext cx="781050" cy="317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5" name="Line 38"/>
          <p:cNvSpPr>
            <a:spLocks noChangeShapeType="1"/>
          </p:cNvSpPr>
          <p:nvPr/>
        </p:nvSpPr>
        <p:spPr bwMode="auto">
          <a:xfrm flipV="1">
            <a:off x="3830638" y="4157663"/>
            <a:ext cx="1587" cy="1760537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6" name="Line 39"/>
          <p:cNvSpPr>
            <a:spLocks noChangeShapeType="1"/>
          </p:cNvSpPr>
          <p:nvPr/>
        </p:nvSpPr>
        <p:spPr bwMode="auto">
          <a:xfrm>
            <a:off x="3830638" y="4157663"/>
            <a:ext cx="1587" cy="1760537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7" name="Line 40"/>
          <p:cNvSpPr>
            <a:spLocks noChangeShapeType="1"/>
          </p:cNvSpPr>
          <p:nvPr/>
        </p:nvSpPr>
        <p:spPr bwMode="auto">
          <a:xfrm>
            <a:off x="3049588" y="5918200"/>
            <a:ext cx="781050" cy="1588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8" name="Line 41"/>
          <p:cNvSpPr>
            <a:spLocks noChangeShapeType="1"/>
          </p:cNvSpPr>
          <p:nvPr/>
        </p:nvSpPr>
        <p:spPr bwMode="auto">
          <a:xfrm flipH="1">
            <a:off x="3049588" y="5918200"/>
            <a:ext cx="781050" cy="1588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9" name="Line 42"/>
          <p:cNvSpPr>
            <a:spLocks noChangeShapeType="1"/>
          </p:cNvSpPr>
          <p:nvPr/>
        </p:nvSpPr>
        <p:spPr bwMode="auto">
          <a:xfrm>
            <a:off x="3244850" y="3670300"/>
            <a:ext cx="392113" cy="317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0" name="Line 43"/>
          <p:cNvSpPr>
            <a:spLocks noChangeShapeType="1"/>
          </p:cNvSpPr>
          <p:nvPr/>
        </p:nvSpPr>
        <p:spPr bwMode="auto">
          <a:xfrm>
            <a:off x="3440113" y="3670300"/>
            <a:ext cx="1587" cy="487363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1" name="Rectangle 44"/>
          <p:cNvSpPr>
            <a:spLocks noChangeArrowheads="1"/>
          </p:cNvSpPr>
          <p:nvPr/>
        </p:nvSpPr>
        <p:spPr bwMode="auto">
          <a:xfrm>
            <a:off x="1876425" y="4438650"/>
            <a:ext cx="781050" cy="1479550"/>
          </a:xfrm>
          <a:prstGeom prst="rect">
            <a:avLst/>
          </a:prstGeom>
          <a:solidFill>
            <a:srgbClr val="66FFFF"/>
          </a:solidFill>
          <a:ln w="28575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2" name="Line 45"/>
          <p:cNvSpPr>
            <a:spLocks noChangeShapeType="1"/>
          </p:cNvSpPr>
          <p:nvPr/>
        </p:nvSpPr>
        <p:spPr bwMode="auto">
          <a:xfrm flipV="1">
            <a:off x="1876425" y="4438650"/>
            <a:ext cx="1588" cy="14795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3" name="Line 46"/>
          <p:cNvSpPr>
            <a:spLocks noChangeShapeType="1"/>
          </p:cNvSpPr>
          <p:nvPr/>
        </p:nvSpPr>
        <p:spPr bwMode="auto">
          <a:xfrm>
            <a:off x="1876425" y="4438650"/>
            <a:ext cx="1588" cy="14795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4" name="Line 47"/>
          <p:cNvSpPr>
            <a:spLocks noChangeShapeType="1"/>
          </p:cNvSpPr>
          <p:nvPr/>
        </p:nvSpPr>
        <p:spPr bwMode="auto">
          <a:xfrm>
            <a:off x="1876425" y="4438650"/>
            <a:ext cx="779463" cy="1588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5" name="Line 48"/>
          <p:cNvSpPr>
            <a:spLocks noChangeShapeType="1"/>
          </p:cNvSpPr>
          <p:nvPr/>
        </p:nvSpPr>
        <p:spPr bwMode="auto">
          <a:xfrm flipH="1">
            <a:off x="1876425" y="4438650"/>
            <a:ext cx="779463" cy="1588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6" name="Line 49"/>
          <p:cNvSpPr>
            <a:spLocks noChangeShapeType="1"/>
          </p:cNvSpPr>
          <p:nvPr/>
        </p:nvSpPr>
        <p:spPr bwMode="auto">
          <a:xfrm flipV="1">
            <a:off x="2655888" y="4438650"/>
            <a:ext cx="1587" cy="14795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7" name="Line 50"/>
          <p:cNvSpPr>
            <a:spLocks noChangeShapeType="1"/>
          </p:cNvSpPr>
          <p:nvPr/>
        </p:nvSpPr>
        <p:spPr bwMode="auto">
          <a:xfrm>
            <a:off x="2655888" y="4438650"/>
            <a:ext cx="1587" cy="14795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8" name="Line 51"/>
          <p:cNvSpPr>
            <a:spLocks noChangeShapeType="1"/>
          </p:cNvSpPr>
          <p:nvPr/>
        </p:nvSpPr>
        <p:spPr bwMode="auto">
          <a:xfrm>
            <a:off x="1876425" y="5918200"/>
            <a:ext cx="779463" cy="1588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9" name="Line 52"/>
          <p:cNvSpPr>
            <a:spLocks noChangeShapeType="1"/>
          </p:cNvSpPr>
          <p:nvPr/>
        </p:nvSpPr>
        <p:spPr bwMode="auto">
          <a:xfrm flipH="1">
            <a:off x="1876425" y="5918200"/>
            <a:ext cx="779463" cy="1588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80" name="Line 53"/>
          <p:cNvSpPr>
            <a:spLocks noChangeShapeType="1"/>
          </p:cNvSpPr>
          <p:nvPr/>
        </p:nvSpPr>
        <p:spPr bwMode="auto">
          <a:xfrm>
            <a:off x="2071688" y="4102100"/>
            <a:ext cx="390525" cy="317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81" name="Line 54"/>
          <p:cNvSpPr>
            <a:spLocks noChangeShapeType="1"/>
          </p:cNvSpPr>
          <p:nvPr/>
        </p:nvSpPr>
        <p:spPr bwMode="auto">
          <a:xfrm>
            <a:off x="2266950" y="4102100"/>
            <a:ext cx="1588" cy="3365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82" name="Line 55"/>
          <p:cNvSpPr>
            <a:spLocks noChangeShapeType="1"/>
          </p:cNvSpPr>
          <p:nvPr/>
        </p:nvSpPr>
        <p:spPr bwMode="auto">
          <a:xfrm>
            <a:off x="1484313" y="5918200"/>
            <a:ext cx="2740025" cy="1588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7304" name="Rectangle 56"/>
          <p:cNvSpPr>
            <a:spLocks noChangeArrowheads="1"/>
          </p:cNvSpPr>
          <p:nvPr/>
        </p:nvSpPr>
        <p:spPr bwMode="auto">
          <a:xfrm>
            <a:off x="1979613" y="5948363"/>
            <a:ext cx="350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   A</a:t>
            </a:r>
          </a:p>
        </p:txBody>
      </p:sp>
      <p:sp>
        <p:nvSpPr>
          <p:cNvPr id="437305" name="Rectangle 57"/>
          <p:cNvSpPr>
            <a:spLocks noChangeArrowheads="1"/>
          </p:cNvSpPr>
          <p:nvPr/>
        </p:nvSpPr>
        <p:spPr bwMode="auto">
          <a:xfrm>
            <a:off x="3254375" y="5948363"/>
            <a:ext cx="295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  B</a:t>
            </a:r>
          </a:p>
        </p:txBody>
      </p:sp>
      <p:sp>
        <p:nvSpPr>
          <p:cNvPr id="45085" name="Line 58"/>
          <p:cNvSpPr>
            <a:spLocks noChangeShapeType="1"/>
          </p:cNvSpPr>
          <p:nvPr/>
        </p:nvSpPr>
        <p:spPr bwMode="auto">
          <a:xfrm flipV="1">
            <a:off x="1484313" y="3011488"/>
            <a:ext cx="1587" cy="2906712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86" name="Line 59"/>
          <p:cNvSpPr>
            <a:spLocks noChangeShapeType="1"/>
          </p:cNvSpPr>
          <p:nvPr/>
        </p:nvSpPr>
        <p:spPr bwMode="auto">
          <a:xfrm flipH="1">
            <a:off x="1433513" y="5918200"/>
            <a:ext cx="50800" cy="1588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7308" name="Rectangle 60"/>
          <p:cNvSpPr>
            <a:spLocks noChangeArrowheads="1"/>
          </p:cNvSpPr>
          <p:nvPr/>
        </p:nvSpPr>
        <p:spPr bwMode="auto">
          <a:xfrm>
            <a:off x="1143000" y="57912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5088" name="Line 61"/>
          <p:cNvSpPr>
            <a:spLocks noChangeShapeType="1"/>
          </p:cNvSpPr>
          <p:nvPr/>
        </p:nvSpPr>
        <p:spPr bwMode="auto">
          <a:xfrm flipH="1">
            <a:off x="1433513" y="5192713"/>
            <a:ext cx="50800" cy="3175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7310" name="Rectangle 62"/>
          <p:cNvSpPr>
            <a:spLocks noChangeArrowheads="1"/>
          </p:cNvSpPr>
          <p:nvPr/>
        </p:nvSpPr>
        <p:spPr bwMode="auto">
          <a:xfrm>
            <a:off x="1066800" y="5029200"/>
            <a:ext cx="25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5090" name="Line 63"/>
          <p:cNvSpPr>
            <a:spLocks noChangeShapeType="1"/>
          </p:cNvSpPr>
          <p:nvPr/>
        </p:nvSpPr>
        <p:spPr bwMode="auto">
          <a:xfrm flipH="1">
            <a:off x="1433513" y="4465638"/>
            <a:ext cx="50800" cy="3175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7312" name="Rectangle 64"/>
          <p:cNvSpPr>
            <a:spLocks noChangeArrowheads="1"/>
          </p:cNvSpPr>
          <p:nvPr/>
        </p:nvSpPr>
        <p:spPr bwMode="auto">
          <a:xfrm>
            <a:off x="1066800" y="4343400"/>
            <a:ext cx="25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</a:p>
        </p:txBody>
      </p:sp>
      <p:sp>
        <p:nvSpPr>
          <p:cNvPr id="45092" name="Line 65"/>
          <p:cNvSpPr>
            <a:spLocks noChangeShapeType="1"/>
          </p:cNvSpPr>
          <p:nvPr/>
        </p:nvSpPr>
        <p:spPr bwMode="auto">
          <a:xfrm flipH="1">
            <a:off x="1433513" y="3738563"/>
            <a:ext cx="50800" cy="3175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7314" name="Rectangle 66"/>
          <p:cNvSpPr>
            <a:spLocks noChangeArrowheads="1"/>
          </p:cNvSpPr>
          <p:nvPr/>
        </p:nvSpPr>
        <p:spPr bwMode="auto">
          <a:xfrm>
            <a:off x="1066800" y="3657600"/>
            <a:ext cx="25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30</a:t>
            </a:r>
          </a:p>
        </p:txBody>
      </p:sp>
      <p:sp>
        <p:nvSpPr>
          <p:cNvPr id="45094" name="Line 67"/>
          <p:cNvSpPr>
            <a:spLocks noChangeShapeType="1"/>
          </p:cNvSpPr>
          <p:nvPr/>
        </p:nvSpPr>
        <p:spPr bwMode="auto">
          <a:xfrm flipH="1">
            <a:off x="1433513" y="3011488"/>
            <a:ext cx="50800" cy="3175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7316" name="Rectangle 68"/>
          <p:cNvSpPr>
            <a:spLocks noChangeArrowheads="1"/>
          </p:cNvSpPr>
          <p:nvPr/>
        </p:nvSpPr>
        <p:spPr bwMode="auto">
          <a:xfrm>
            <a:off x="1066800" y="2895600"/>
            <a:ext cx="25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40</a:t>
            </a:r>
          </a:p>
        </p:txBody>
      </p:sp>
      <p:sp>
        <p:nvSpPr>
          <p:cNvPr id="70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Resultados</a:t>
            </a:r>
          </a:p>
          <a:p>
            <a:pPr>
              <a:lnSpc>
                <a:spcPct val="30000"/>
              </a:lnSpc>
              <a:buClr>
                <a:srgbClr val="FF9900"/>
              </a:buClr>
              <a:defRPr/>
            </a:pPr>
            <a:endParaRPr lang="pt-BR" b="0"/>
          </a:p>
          <a:p>
            <a:pPr>
              <a:buClr>
                <a:srgbClr val="FF9900"/>
              </a:buClr>
              <a:defRPr/>
            </a:pPr>
            <a:r>
              <a:rPr lang="pt-BR" b="0"/>
              <a:t>Apresentação dos Parâmetros Analisados  -  Incidência  de  Eventos </a:t>
            </a:r>
            <a:r>
              <a:rPr lang="pt-BR" b="0">
                <a:solidFill>
                  <a:srgbClr val="CCFFFF"/>
                </a:solidFill>
              </a:rPr>
              <a:t>(Curvas)</a:t>
            </a:r>
            <a:endParaRPr lang="pt-BR" b="0"/>
          </a:p>
          <a:p>
            <a:pPr lvl="2"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Valores Percentuais  com  Intervalo  de  Confiança</a:t>
            </a:r>
          </a:p>
          <a:p>
            <a:pPr lvl="2"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Número  de  Indivíduos  em  Risco</a:t>
            </a:r>
          </a:p>
          <a:p>
            <a:pPr lvl="2"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Significância  Estatística  das  Diferenças  Observadas  Entre  as  Curvas </a:t>
            </a:r>
            <a:r>
              <a:rPr lang="pt-BR" b="0">
                <a:solidFill>
                  <a:srgbClr val="CCFFFF"/>
                </a:solidFill>
              </a:rPr>
              <a:t>(Valor  de  </a:t>
            </a:r>
            <a:r>
              <a:rPr lang="pt-BR" b="0" i="1">
                <a:solidFill>
                  <a:srgbClr val="CCFFFF"/>
                </a:solidFill>
              </a:rPr>
              <a:t>p</a:t>
            </a:r>
            <a:r>
              <a:rPr lang="pt-BR" b="0">
                <a:solidFill>
                  <a:srgbClr val="CCFFFF"/>
                </a:solidFill>
              </a:rPr>
              <a:t>)</a:t>
            </a:r>
          </a:p>
          <a:p>
            <a:pPr lvl="2">
              <a:buClr>
                <a:srgbClr val="FF9900"/>
              </a:buClr>
              <a:defRPr/>
            </a:pPr>
            <a:r>
              <a:rPr lang="pt-BR" b="0">
                <a:solidFill>
                  <a:srgbClr val="99CCFF"/>
                </a:solidFill>
              </a:rPr>
              <a:t>Risco  Relativo</a:t>
            </a:r>
          </a:p>
          <a:p>
            <a:pPr lvl="2">
              <a:buClr>
                <a:srgbClr val="FF9900"/>
              </a:buClr>
              <a:defRPr/>
            </a:pPr>
            <a:r>
              <a:rPr lang="pt-BR" b="0" i="1">
                <a:solidFill>
                  <a:srgbClr val="99CCFF"/>
                </a:solidFill>
              </a:rPr>
              <a:t>Razão de Chances Odds Ratio</a:t>
            </a:r>
            <a:endParaRPr lang="pt-BR" b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/>
              <a:t>Artigos Originais</a:t>
            </a:r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Artigos de Revisão</a:t>
            </a:r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Séries ou Relatos de Casos ou Experiências</a:t>
            </a:r>
            <a:endParaRPr lang="pt-BR" sz="3200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Pontos de Vista ou Opiniões</a:t>
            </a:r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sz="3200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Correspondências</a:t>
            </a:r>
            <a:endParaRPr lang="pt-BR" sz="3200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Tipos de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Curvas  de  Incidência  de  Eventos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3429000" y="6019800"/>
            <a:ext cx="2632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Tempo de Seguimento</a:t>
            </a:r>
          </a:p>
        </p:txBody>
      </p:sp>
      <p:grpSp>
        <p:nvGrpSpPr>
          <p:cNvPr id="47108" name="Group 5"/>
          <p:cNvGrpSpPr>
            <a:grpSpLocks/>
          </p:cNvGrpSpPr>
          <p:nvPr/>
        </p:nvGrpSpPr>
        <p:grpSpPr bwMode="auto">
          <a:xfrm>
            <a:off x="1219200" y="2590800"/>
            <a:ext cx="6373813" cy="3422650"/>
            <a:chOff x="1008" y="1632"/>
            <a:chExt cx="3594" cy="2156"/>
          </a:xfrm>
        </p:grpSpPr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1376" y="1686"/>
              <a:ext cx="2794" cy="1567"/>
              <a:chOff x="1376" y="1682"/>
              <a:chExt cx="2794" cy="1443"/>
            </a:xfrm>
          </p:grpSpPr>
          <p:sp>
            <p:nvSpPr>
              <p:cNvPr id="47138" name="Line 7"/>
              <p:cNvSpPr>
                <a:spLocks noChangeShapeType="1"/>
              </p:cNvSpPr>
              <p:nvPr/>
            </p:nvSpPr>
            <p:spPr bwMode="auto">
              <a:xfrm>
                <a:off x="1396" y="1700"/>
                <a:ext cx="2" cy="1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39" name="Line 8"/>
              <p:cNvSpPr>
                <a:spLocks noChangeShapeType="1"/>
              </p:cNvSpPr>
              <p:nvPr/>
            </p:nvSpPr>
            <p:spPr bwMode="auto">
              <a:xfrm>
                <a:off x="1396" y="1700"/>
                <a:ext cx="20" cy="121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0" name="Freeform 9"/>
              <p:cNvSpPr>
                <a:spLocks/>
              </p:cNvSpPr>
              <p:nvPr/>
            </p:nvSpPr>
            <p:spPr bwMode="auto">
              <a:xfrm>
                <a:off x="1394" y="1776"/>
                <a:ext cx="44" cy="2"/>
              </a:xfrm>
              <a:custGeom>
                <a:avLst/>
                <a:gdLst>
                  <a:gd name="T0" fmla="*/ 0 w 25"/>
                  <a:gd name="T1" fmla="*/ 0 h 2"/>
                  <a:gd name="T2" fmla="*/ 25 w 25"/>
                  <a:gd name="T3" fmla="*/ 0 h 2"/>
                  <a:gd name="T4" fmla="*/ 0 w 25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2"/>
                  <a:gd name="T11" fmla="*/ 25 w 2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2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1" name="Line 10"/>
              <p:cNvSpPr>
                <a:spLocks noChangeShapeType="1"/>
              </p:cNvSpPr>
              <p:nvPr/>
            </p:nvSpPr>
            <p:spPr bwMode="auto">
              <a:xfrm>
                <a:off x="1416" y="1776"/>
                <a:ext cx="2" cy="89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2" name="Freeform 11"/>
              <p:cNvSpPr>
                <a:spLocks/>
              </p:cNvSpPr>
              <p:nvPr/>
            </p:nvSpPr>
            <p:spPr bwMode="auto">
              <a:xfrm>
                <a:off x="1394" y="1865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3" name="Line 12"/>
              <p:cNvSpPr>
                <a:spLocks noChangeShapeType="1"/>
              </p:cNvSpPr>
              <p:nvPr/>
            </p:nvSpPr>
            <p:spPr bwMode="auto">
              <a:xfrm>
                <a:off x="1416" y="1821"/>
                <a:ext cx="32" cy="88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4" name="Freeform 13"/>
              <p:cNvSpPr>
                <a:spLocks/>
              </p:cNvSpPr>
              <p:nvPr/>
            </p:nvSpPr>
            <p:spPr bwMode="auto">
              <a:xfrm>
                <a:off x="1426" y="1851"/>
                <a:ext cx="44" cy="2"/>
              </a:xfrm>
              <a:custGeom>
                <a:avLst/>
                <a:gdLst>
                  <a:gd name="T0" fmla="*/ 0 w 25"/>
                  <a:gd name="T1" fmla="*/ 0 h 2"/>
                  <a:gd name="T2" fmla="*/ 25 w 25"/>
                  <a:gd name="T3" fmla="*/ 0 h 2"/>
                  <a:gd name="T4" fmla="*/ 0 w 25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2"/>
                  <a:gd name="T11" fmla="*/ 25 w 2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2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5" name="Line 14"/>
              <p:cNvSpPr>
                <a:spLocks noChangeShapeType="1"/>
              </p:cNvSpPr>
              <p:nvPr/>
            </p:nvSpPr>
            <p:spPr bwMode="auto">
              <a:xfrm>
                <a:off x="1448" y="1851"/>
                <a:ext cx="1" cy="114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6" name="Freeform 15"/>
              <p:cNvSpPr>
                <a:spLocks/>
              </p:cNvSpPr>
              <p:nvPr/>
            </p:nvSpPr>
            <p:spPr bwMode="auto">
              <a:xfrm>
                <a:off x="1426" y="1965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7" name="Line 16"/>
              <p:cNvSpPr>
                <a:spLocks noChangeShapeType="1"/>
              </p:cNvSpPr>
              <p:nvPr/>
            </p:nvSpPr>
            <p:spPr bwMode="auto">
              <a:xfrm>
                <a:off x="1448" y="1909"/>
                <a:ext cx="53" cy="146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8" name="Freeform 17"/>
              <p:cNvSpPr>
                <a:spLocks/>
              </p:cNvSpPr>
              <p:nvPr/>
            </p:nvSpPr>
            <p:spPr bwMode="auto">
              <a:xfrm>
                <a:off x="1479" y="1984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49" name="Line 18"/>
              <p:cNvSpPr>
                <a:spLocks noChangeShapeType="1"/>
              </p:cNvSpPr>
              <p:nvPr/>
            </p:nvSpPr>
            <p:spPr bwMode="auto">
              <a:xfrm>
                <a:off x="1501" y="1984"/>
                <a:ext cx="2" cy="141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0" name="Freeform 19"/>
              <p:cNvSpPr>
                <a:spLocks/>
              </p:cNvSpPr>
              <p:nvPr/>
            </p:nvSpPr>
            <p:spPr bwMode="auto">
              <a:xfrm>
                <a:off x="1479" y="2125"/>
                <a:ext cx="44" cy="2"/>
              </a:xfrm>
              <a:custGeom>
                <a:avLst/>
                <a:gdLst>
                  <a:gd name="T0" fmla="*/ 0 w 25"/>
                  <a:gd name="T1" fmla="*/ 0 h 2"/>
                  <a:gd name="T2" fmla="*/ 25 w 25"/>
                  <a:gd name="T3" fmla="*/ 0 h 2"/>
                  <a:gd name="T4" fmla="*/ 0 w 25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2"/>
                  <a:gd name="T11" fmla="*/ 25 w 2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2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1" name="Line 20"/>
              <p:cNvSpPr>
                <a:spLocks noChangeShapeType="1"/>
              </p:cNvSpPr>
              <p:nvPr/>
            </p:nvSpPr>
            <p:spPr bwMode="auto">
              <a:xfrm>
                <a:off x="1501" y="2055"/>
                <a:ext cx="105" cy="90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2" name="Freeform 21"/>
              <p:cNvSpPr>
                <a:spLocks/>
              </p:cNvSpPr>
              <p:nvPr/>
            </p:nvSpPr>
            <p:spPr bwMode="auto">
              <a:xfrm>
                <a:off x="1586" y="2065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3" name="Line 22"/>
              <p:cNvSpPr>
                <a:spLocks noChangeShapeType="1"/>
              </p:cNvSpPr>
              <p:nvPr/>
            </p:nvSpPr>
            <p:spPr bwMode="auto">
              <a:xfrm>
                <a:off x="1606" y="2065"/>
                <a:ext cx="2" cy="159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4" name="Freeform 23"/>
              <p:cNvSpPr>
                <a:spLocks/>
              </p:cNvSpPr>
              <p:nvPr/>
            </p:nvSpPr>
            <p:spPr bwMode="auto">
              <a:xfrm>
                <a:off x="1586" y="2224"/>
                <a:ext cx="44" cy="2"/>
              </a:xfrm>
              <a:custGeom>
                <a:avLst/>
                <a:gdLst>
                  <a:gd name="T0" fmla="*/ 0 w 25"/>
                  <a:gd name="T1" fmla="*/ 0 h 2"/>
                  <a:gd name="T2" fmla="*/ 25 w 25"/>
                  <a:gd name="T3" fmla="*/ 0 h 2"/>
                  <a:gd name="T4" fmla="*/ 0 w 25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2"/>
                  <a:gd name="T11" fmla="*/ 25 w 2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2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5" name="Line 24"/>
              <p:cNvSpPr>
                <a:spLocks noChangeShapeType="1"/>
              </p:cNvSpPr>
              <p:nvPr/>
            </p:nvSpPr>
            <p:spPr bwMode="auto">
              <a:xfrm>
                <a:off x="1606" y="2145"/>
                <a:ext cx="107" cy="88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6" name="Freeform 25"/>
              <p:cNvSpPr>
                <a:spLocks/>
              </p:cNvSpPr>
              <p:nvPr/>
            </p:nvSpPr>
            <p:spPr bwMode="auto">
              <a:xfrm>
                <a:off x="1690" y="2146"/>
                <a:ext cx="45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7" name="Line 26"/>
              <p:cNvSpPr>
                <a:spLocks noChangeShapeType="1"/>
              </p:cNvSpPr>
              <p:nvPr/>
            </p:nvSpPr>
            <p:spPr bwMode="auto">
              <a:xfrm>
                <a:off x="1713" y="2146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8" name="Freeform 27"/>
              <p:cNvSpPr>
                <a:spLocks/>
              </p:cNvSpPr>
              <p:nvPr/>
            </p:nvSpPr>
            <p:spPr bwMode="auto">
              <a:xfrm>
                <a:off x="1690" y="2323"/>
                <a:ext cx="45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59" name="Line 28"/>
              <p:cNvSpPr>
                <a:spLocks noChangeShapeType="1"/>
              </p:cNvSpPr>
              <p:nvPr/>
            </p:nvSpPr>
            <p:spPr bwMode="auto">
              <a:xfrm>
                <a:off x="1713" y="2233"/>
                <a:ext cx="106" cy="32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0" name="Freeform 29"/>
              <p:cNvSpPr>
                <a:spLocks/>
              </p:cNvSpPr>
              <p:nvPr/>
            </p:nvSpPr>
            <p:spPr bwMode="auto">
              <a:xfrm>
                <a:off x="1797" y="2174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1" name="Line 30"/>
              <p:cNvSpPr>
                <a:spLocks noChangeShapeType="1"/>
              </p:cNvSpPr>
              <p:nvPr/>
            </p:nvSpPr>
            <p:spPr bwMode="auto">
              <a:xfrm>
                <a:off x="1819" y="2174"/>
                <a:ext cx="2" cy="184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2" name="Freeform 31"/>
              <p:cNvSpPr>
                <a:spLocks/>
              </p:cNvSpPr>
              <p:nvPr/>
            </p:nvSpPr>
            <p:spPr bwMode="auto">
              <a:xfrm>
                <a:off x="1797" y="2358"/>
                <a:ext cx="44" cy="2"/>
              </a:xfrm>
              <a:custGeom>
                <a:avLst/>
                <a:gdLst>
                  <a:gd name="T0" fmla="*/ 0 w 25"/>
                  <a:gd name="T1" fmla="*/ 0 h 2"/>
                  <a:gd name="T2" fmla="*/ 25 w 25"/>
                  <a:gd name="T3" fmla="*/ 0 h 2"/>
                  <a:gd name="T4" fmla="*/ 0 w 25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2"/>
                  <a:gd name="T11" fmla="*/ 25 w 2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2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3" name="Line 32"/>
              <p:cNvSpPr>
                <a:spLocks noChangeShapeType="1"/>
              </p:cNvSpPr>
              <p:nvPr/>
            </p:nvSpPr>
            <p:spPr bwMode="auto">
              <a:xfrm>
                <a:off x="1819" y="2265"/>
                <a:ext cx="105" cy="36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4" name="Freeform 33"/>
              <p:cNvSpPr>
                <a:spLocks/>
              </p:cNvSpPr>
              <p:nvPr/>
            </p:nvSpPr>
            <p:spPr bwMode="auto">
              <a:xfrm>
                <a:off x="1904" y="2205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5" name="Line 34"/>
              <p:cNvSpPr>
                <a:spLocks noChangeShapeType="1"/>
              </p:cNvSpPr>
              <p:nvPr/>
            </p:nvSpPr>
            <p:spPr bwMode="auto">
              <a:xfrm>
                <a:off x="1924" y="2205"/>
                <a:ext cx="2" cy="191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6" name="Freeform 35"/>
              <p:cNvSpPr>
                <a:spLocks/>
              </p:cNvSpPr>
              <p:nvPr/>
            </p:nvSpPr>
            <p:spPr bwMode="auto">
              <a:xfrm>
                <a:off x="1904" y="2396"/>
                <a:ext cx="44" cy="2"/>
              </a:xfrm>
              <a:custGeom>
                <a:avLst/>
                <a:gdLst>
                  <a:gd name="T0" fmla="*/ 0 w 25"/>
                  <a:gd name="T1" fmla="*/ 0 h 2"/>
                  <a:gd name="T2" fmla="*/ 25 w 25"/>
                  <a:gd name="T3" fmla="*/ 0 h 2"/>
                  <a:gd name="T4" fmla="*/ 0 w 25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2"/>
                  <a:gd name="T11" fmla="*/ 25 w 2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2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7" name="Line 36"/>
              <p:cNvSpPr>
                <a:spLocks noChangeShapeType="1"/>
              </p:cNvSpPr>
              <p:nvPr/>
            </p:nvSpPr>
            <p:spPr bwMode="auto">
              <a:xfrm>
                <a:off x="1924" y="2301"/>
                <a:ext cx="318" cy="50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8" name="Freeform 37"/>
              <p:cNvSpPr>
                <a:spLocks/>
              </p:cNvSpPr>
              <p:nvPr/>
            </p:nvSpPr>
            <p:spPr bwMode="auto">
              <a:xfrm>
                <a:off x="2220" y="2248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69" name="Line 38"/>
              <p:cNvSpPr>
                <a:spLocks noChangeShapeType="1"/>
              </p:cNvSpPr>
              <p:nvPr/>
            </p:nvSpPr>
            <p:spPr bwMode="auto">
              <a:xfrm>
                <a:off x="2242" y="2248"/>
                <a:ext cx="2" cy="206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0" name="Freeform 39"/>
              <p:cNvSpPr>
                <a:spLocks/>
              </p:cNvSpPr>
              <p:nvPr/>
            </p:nvSpPr>
            <p:spPr bwMode="auto">
              <a:xfrm>
                <a:off x="2220" y="2454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1" name="Line 40"/>
              <p:cNvSpPr>
                <a:spLocks noChangeShapeType="1"/>
              </p:cNvSpPr>
              <p:nvPr/>
            </p:nvSpPr>
            <p:spPr bwMode="auto">
              <a:xfrm>
                <a:off x="2242" y="2351"/>
                <a:ext cx="212" cy="65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2" name="Freeform 41"/>
              <p:cNvSpPr>
                <a:spLocks/>
              </p:cNvSpPr>
              <p:nvPr/>
            </p:nvSpPr>
            <p:spPr bwMode="auto">
              <a:xfrm>
                <a:off x="2434" y="2301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3" name="Line 42"/>
              <p:cNvSpPr>
                <a:spLocks noChangeShapeType="1"/>
              </p:cNvSpPr>
              <p:nvPr/>
            </p:nvSpPr>
            <p:spPr bwMode="auto">
              <a:xfrm>
                <a:off x="2454" y="2301"/>
                <a:ext cx="2" cy="231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4" name="Freeform 43"/>
              <p:cNvSpPr>
                <a:spLocks/>
              </p:cNvSpPr>
              <p:nvPr/>
            </p:nvSpPr>
            <p:spPr bwMode="auto">
              <a:xfrm>
                <a:off x="2434" y="2532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5" name="Line 44"/>
              <p:cNvSpPr>
                <a:spLocks noChangeShapeType="1"/>
              </p:cNvSpPr>
              <p:nvPr/>
            </p:nvSpPr>
            <p:spPr bwMode="auto">
              <a:xfrm>
                <a:off x="2454" y="2416"/>
                <a:ext cx="635" cy="197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6" name="Freeform 45"/>
              <p:cNvSpPr>
                <a:spLocks/>
              </p:cNvSpPr>
              <p:nvPr/>
            </p:nvSpPr>
            <p:spPr bwMode="auto">
              <a:xfrm>
                <a:off x="3066" y="2414"/>
                <a:ext cx="45" cy="2"/>
              </a:xfrm>
              <a:custGeom>
                <a:avLst/>
                <a:gdLst>
                  <a:gd name="T0" fmla="*/ 0 w 25"/>
                  <a:gd name="T1" fmla="*/ 0 h 2"/>
                  <a:gd name="T2" fmla="*/ 25 w 25"/>
                  <a:gd name="T3" fmla="*/ 0 h 2"/>
                  <a:gd name="T4" fmla="*/ 0 w 25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2"/>
                  <a:gd name="T11" fmla="*/ 25 w 2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2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7" name="Line 46"/>
              <p:cNvSpPr>
                <a:spLocks noChangeShapeType="1"/>
              </p:cNvSpPr>
              <p:nvPr/>
            </p:nvSpPr>
            <p:spPr bwMode="auto">
              <a:xfrm>
                <a:off x="3089" y="2414"/>
                <a:ext cx="1" cy="396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8" name="Freeform 47"/>
              <p:cNvSpPr>
                <a:spLocks/>
              </p:cNvSpPr>
              <p:nvPr/>
            </p:nvSpPr>
            <p:spPr bwMode="auto">
              <a:xfrm>
                <a:off x="3066" y="2810"/>
                <a:ext cx="45" cy="2"/>
              </a:xfrm>
              <a:custGeom>
                <a:avLst/>
                <a:gdLst>
                  <a:gd name="T0" fmla="*/ 0 w 25"/>
                  <a:gd name="T1" fmla="*/ 0 h 2"/>
                  <a:gd name="T2" fmla="*/ 25 w 25"/>
                  <a:gd name="T3" fmla="*/ 0 h 2"/>
                  <a:gd name="T4" fmla="*/ 0 w 25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2"/>
                  <a:gd name="T11" fmla="*/ 25 w 2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2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79" name="Line 48"/>
              <p:cNvSpPr>
                <a:spLocks noChangeShapeType="1"/>
              </p:cNvSpPr>
              <p:nvPr/>
            </p:nvSpPr>
            <p:spPr bwMode="auto">
              <a:xfrm>
                <a:off x="3089" y="2613"/>
                <a:ext cx="952" cy="259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0" name="Freeform 49"/>
              <p:cNvSpPr>
                <a:spLocks/>
              </p:cNvSpPr>
              <p:nvPr/>
            </p:nvSpPr>
            <p:spPr bwMode="auto">
              <a:xfrm>
                <a:off x="4021" y="2622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1" name="Line 50"/>
              <p:cNvSpPr>
                <a:spLocks noChangeShapeType="1"/>
              </p:cNvSpPr>
              <p:nvPr/>
            </p:nvSpPr>
            <p:spPr bwMode="auto">
              <a:xfrm>
                <a:off x="4041" y="2622"/>
                <a:ext cx="2" cy="502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2" name="Freeform 51"/>
              <p:cNvSpPr>
                <a:spLocks/>
              </p:cNvSpPr>
              <p:nvPr/>
            </p:nvSpPr>
            <p:spPr bwMode="auto">
              <a:xfrm>
                <a:off x="4021" y="3124"/>
                <a:ext cx="44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0 w 2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5"/>
                  <a:gd name="T10" fmla="*/ 0 h 1"/>
                  <a:gd name="T11" fmla="*/ 25 w 2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3" name="Line 52"/>
              <p:cNvSpPr>
                <a:spLocks noChangeShapeType="1"/>
              </p:cNvSpPr>
              <p:nvPr/>
            </p:nvSpPr>
            <p:spPr bwMode="auto">
              <a:xfrm>
                <a:off x="4041" y="2872"/>
                <a:ext cx="107" cy="2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4" name="Line 53"/>
              <p:cNvSpPr>
                <a:spLocks noChangeShapeType="1"/>
              </p:cNvSpPr>
              <p:nvPr/>
            </p:nvSpPr>
            <p:spPr bwMode="auto">
              <a:xfrm>
                <a:off x="4148" y="2872"/>
                <a:ext cx="2" cy="2"/>
              </a:xfrm>
              <a:prstGeom prst="line">
                <a:avLst/>
              </a:prstGeom>
              <a:noFill/>
              <a:ln w="28575">
                <a:solidFill>
                  <a:srgbClr val="FFCC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5" name="Rectangle 54"/>
              <p:cNvSpPr>
                <a:spLocks noChangeArrowheads="1"/>
              </p:cNvSpPr>
              <p:nvPr/>
            </p:nvSpPr>
            <p:spPr bwMode="auto">
              <a:xfrm>
                <a:off x="1376" y="1682"/>
                <a:ext cx="44" cy="35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6" name="Rectangle 55"/>
              <p:cNvSpPr>
                <a:spLocks noChangeArrowheads="1"/>
              </p:cNvSpPr>
              <p:nvPr/>
            </p:nvSpPr>
            <p:spPr bwMode="auto">
              <a:xfrm>
                <a:off x="1394" y="1804"/>
                <a:ext cx="44" cy="36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7" name="Rectangle 56"/>
              <p:cNvSpPr>
                <a:spLocks noChangeArrowheads="1"/>
              </p:cNvSpPr>
              <p:nvPr/>
            </p:nvSpPr>
            <p:spPr bwMode="auto">
              <a:xfrm>
                <a:off x="1426" y="1891"/>
                <a:ext cx="44" cy="36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8" name="Rectangle 57"/>
              <p:cNvSpPr>
                <a:spLocks noChangeArrowheads="1"/>
              </p:cNvSpPr>
              <p:nvPr/>
            </p:nvSpPr>
            <p:spPr bwMode="auto">
              <a:xfrm>
                <a:off x="1479" y="2038"/>
                <a:ext cx="44" cy="36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89" name="Rectangle 58"/>
              <p:cNvSpPr>
                <a:spLocks noChangeArrowheads="1"/>
              </p:cNvSpPr>
              <p:nvPr/>
            </p:nvSpPr>
            <p:spPr bwMode="auto">
              <a:xfrm>
                <a:off x="1586" y="2127"/>
                <a:ext cx="44" cy="35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90" name="Rectangle 59"/>
              <p:cNvSpPr>
                <a:spLocks noChangeArrowheads="1"/>
              </p:cNvSpPr>
              <p:nvPr/>
            </p:nvSpPr>
            <p:spPr bwMode="auto">
              <a:xfrm>
                <a:off x="1690" y="2217"/>
                <a:ext cx="45" cy="35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91" name="Rectangle 60"/>
              <p:cNvSpPr>
                <a:spLocks noChangeArrowheads="1"/>
              </p:cNvSpPr>
              <p:nvPr/>
            </p:nvSpPr>
            <p:spPr bwMode="auto">
              <a:xfrm>
                <a:off x="1797" y="2249"/>
                <a:ext cx="44" cy="35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92" name="Rectangle 61"/>
              <p:cNvSpPr>
                <a:spLocks noChangeArrowheads="1"/>
              </p:cNvSpPr>
              <p:nvPr/>
            </p:nvSpPr>
            <p:spPr bwMode="auto">
              <a:xfrm>
                <a:off x="1904" y="2284"/>
                <a:ext cx="44" cy="36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93" name="Rectangle 62"/>
              <p:cNvSpPr>
                <a:spLocks noChangeArrowheads="1"/>
              </p:cNvSpPr>
              <p:nvPr/>
            </p:nvSpPr>
            <p:spPr bwMode="auto">
              <a:xfrm>
                <a:off x="2220" y="2335"/>
                <a:ext cx="44" cy="35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94" name="Rectangle 63"/>
              <p:cNvSpPr>
                <a:spLocks noChangeArrowheads="1"/>
              </p:cNvSpPr>
              <p:nvPr/>
            </p:nvSpPr>
            <p:spPr bwMode="auto">
              <a:xfrm>
                <a:off x="2434" y="2399"/>
                <a:ext cx="44" cy="36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95" name="Rectangle 64"/>
              <p:cNvSpPr>
                <a:spLocks noChangeArrowheads="1"/>
              </p:cNvSpPr>
              <p:nvPr/>
            </p:nvSpPr>
            <p:spPr bwMode="auto">
              <a:xfrm>
                <a:off x="3066" y="2595"/>
                <a:ext cx="45" cy="36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96" name="Rectangle 65"/>
              <p:cNvSpPr>
                <a:spLocks noChangeArrowheads="1"/>
              </p:cNvSpPr>
              <p:nvPr/>
            </p:nvSpPr>
            <p:spPr bwMode="auto">
              <a:xfrm>
                <a:off x="4021" y="2856"/>
                <a:ext cx="44" cy="35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197" name="Rectangle 66"/>
              <p:cNvSpPr>
                <a:spLocks noChangeArrowheads="1"/>
              </p:cNvSpPr>
              <p:nvPr/>
            </p:nvSpPr>
            <p:spPr bwMode="auto">
              <a:xfrm>
                <a:off x="4126" y="2856"/>
                <a:ext cx="44" cy="35"/>
              </a:xfrm>
              <a:prstGeom prst="rect">
                <a:avLst/>
              </a:prstGeom>
              <a:solidFill>
                <a:srgbClr val="FFCC66"/>
              </a:solidFill>
              <a:ln w="28575">
                <a:solidFill>
                  <a:srgbClr val="FFCC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7111" name="Line 67"/>
            <p:cNvSpPr>
              <a:spLocks noChangeShapeType="1"/>
            </p:cNvSpPr>
            <p:nvPr/>
          </p:nvSpPr>
          <p:spPr bwMode="auto">
            <a:xfrm>
              <a:off x="1396" y="3544"/>
              <a:ext cx="3175" cy="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12" name="Line 68"/>
            <p:cNvSpPr>
              <a:spLocks noChangeShapeType="1"/>
            </p:cNvSpPr>
            <p:nvPr/>
          </p:nvSpPr>
          <p:spPr bwMode="auto">
            <a:xfrm>
              <a:off x="1396" y="3544"/>
              <a:ext cx="2" cy="5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65" name="Rectangle 69"/>
            <p:cNvSpPr>
              <a:spLocks noChangeArrowheads="1"/>
            </p:cNvSpPr>
            <p:nvPr/>
          </p:nvSpPr>
          <p:spPr bwMode="auto">
            <a:xfrm>
              <a:off x="1323" y="3614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7114" name="Line 70"/>
            <p:cNvSpPr>
              <a:spLocks noChangeShapeType="1"/>
            </p:cNvSpPr>
            <p:nvPr/>
          </p:nvSpPr>
          <p:spPr bwMode="auto">
            <a:xfrm>
              <a:off x="2031" y="3544"/>
              <a:ext cx="2" cy="5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67" name="Rectangle 71"/>
            <p:cNvSpPr>
              <a:spLocks noChangeArrowheads="1"/>
            </p:cNvSpPr>
            <p:nvPr/>
          </p:nvSpPr>
          <p:spPr bwMode="auto">
            <a:xfrm>
              <a:off x="1957" y="3614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47116" name="Line 72"/>
            <p:cNvSpPr>
              <a:spLocks noChangeShapeType="1"/>
            </p:cNvSpPr>
            <p:nvPr/>
          </p:nvSpPr>
          <p:spPr bwMode="auto">
            <a:xfrm>
              <a:off x="2665" y="3544"/>
              <a:ext cx="2" cy="5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69" name="Rectangle 73"/>
            <p:cNvSpPr>
              <a:spLocks noChangeArrowheads="1"/>
            </p:cNvSpPr>
            <p:nvPr/>
          </p:nvSpPr>
          <p:spPr bwMode="auto">
            <a:xfrm>
              <a:off x="2551" y="3614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</a:t>
              </a:r>
            </a:p>
          </p:txBody>
        </p:sp>
        <p:sp>
          <p:nvSpPr>
            <p:cNvPr id="47118" name="Line 74"/>
            <p:cNvSpPr>
              <a:spLocks noChangeShapeType="1"/>
            </p:cNvSpPr>
            <p:nvPr/>
          </p:nvSpPr>
          <p:spPr bwMode="auto">
            <a:xfrm>
              <a:off x="3300" y="3544"/>
              <a:ext cx="2" cy="5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71" name="Rectangle 75"/>
            <p:cNvSpPr>
              <a:spLocks noChangeArrowheads="1"/>
            </p:cNvSpPr>
            <p:nvPr/>
          </p:nvSpPr>
          <p:spPr bwMode="auto">
            <a:xfrm>
              <a:off x="3185" y="3614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18</a:t>
              </a:r>
            </a:p>
          </p:txBody>
        </p:sp>
        <p:sp>
          <p:nvSpPr>
            <p:cNvPr id="47120" name="Line 76"/>
            <p:cNvSpPr>
              <a:spLocks noChangeShapeType="1"/>
            </p:cNvSpPr>
            <p:nvPr/>
          </p:nvSpPr>
          <p:spPr bwMode="auto">
            <a:xfrm>
              <a:off x="3937" y="3544"/>
              <a:ext cx="1" cy="5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73" name="Rectangle 77"/>
            <p:cNvSpPr>
              <a:spLocks noChangeArrowheads="1"/>
            </p:cNvSpPr>
            <p:nvPr/>
          </p:nvSpPr>
          <p:spPr bwMode="auto">
            <a:xfrm>
              <a:off x="3821" y="3614"/>
              <a:ext cx="14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24</a:t>
              </a:r>
            </a:p>
          </p:txBody>
        </p:sp>
        <p:sp>
          <p:nvSpPr>
            <p:cNvPr id="47122" name="Line 78"/>
            <p:cNvSpPr>
              <a:spLocks noChangeShapeType="1"/>
            </p:cNvSpPr>
            <p:nvPr/>
          </p:nvSpPr>
          <p:spPr bwMode="auto">
            <a:xfrm>
              <a:off x="4571" y="3544"/>
              <a:ext cx="2" cy="5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75" name="Rectangle 79"/>
            <p:cNvSpPr>
              <a:spLocks noChangeArrowheads="1"/>
            </p:cNvSpPr>
            <p:nvPr/>
          </p:nvSpPr>
          <p:spPr bwMode="auto">
            <a:xfrm>
              <a:off x="4457" y="3614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</a:t>
              </a:r>
            </a:p>
          </p:txBody>
        </p:sp>
        <p:sp>
          <p:nvSpPr>
            <p:cNvPr id="47124" name="Line 80"/>
            <p:cNvSpPr>
              <a:spLocks noChangeShapeType="1"/>
            </p:cNvSpPr>
            <p:nvPr/>
          </p:nvSpPr>
          <p:spPr bwMode="auto">
            <a:xfrm flipV="1">
              <a:off x="1396" y="1706"/>
              <a:ext cx="2" cy="1838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25" name="Line 81"/>
            <p:cNvSpPr>
              <a:spLocks noChangeShapeType="1"/>
            </p:cNvSpPr>
            <p:nvPr/>
          </p:nvSpPr>
          <p:spPr bwMode="auto">
            <a:xfrm flipH="1">
              <a:off x="1337" y="3544"/>
              <a:ext cx="59" cy="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78" name="Rectangle 82"/>
            <p:cNvSpPr>
              <a:spLocks noChangeArrowheads="1"/>
            </p:cNvSpPr>
            <p:nvPr/>
          </p:nvSpPr>
          <p:spPr bwMode="auto">
            <a:xfrm>
              <a:off x="1170" y="3471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7127" name="Line 83"/>
            <p:cNvSpPr>
              <a:spLocks noChangeShapeType="1"/>
            </p:cNvSpPr>
            <p:nvPr/>
          </p:nvSpPr>
          <p:spPr bwMode="auto">
            <a:xfrm flipH="1">
              <a:off x="1337" y="3178"/>
              <a:ext cx="59" cy="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80" name="Rectangle 84"/>
            <p:cNvSpPr>
              <a:spLocks noChangeArrowheads="1"/>
            </p:cNvSpPr>
            <p:nvPr/>
          </p:nvSpPr>
          <p:spPr bwMode="auto">
            <a:xfrm>
              <a:off x="1089" y="3104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</a:t>
              </a:r>
            </a:p>
          </p:txBody>
        </p:sp>
        <p:sp>
          <p:nvSpPr>
            <p:cNvPr id="47129" name="Line 85"/>
            <p:cNvSpPr>
              <a:spLocks noChangeShapeType="1"/>
            </p:cNvSpPr>
            <p:nvPr/>
          </p:nvSpPr>
          <p:spPr bwMode="auto">
            <a:xfrm flipH="1">
              <a:off x="1337" y="2810"/>
              <a:ext cx="59" cy="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82" name="Rectangle 86"/>
            <p:cNvSpPr>
              <a:spLocks noChangeArrowheads="1"/>
            </p:cNvSpPr>
            <p:nvPr/>
          </p:nvSpPr>
          <p:spPr bwMode="auto">
            <a:xfrm>
              <a:off x="1089" y="2737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</a:t>
              </a:r>
            </a:p>
          </p:txBody>
        </p:sp>
        <p:sp>
          <p:nvSpPr>
            <p:cNvPr id="47131" name="Line 87"/>
            <p:cNvSpPr>
              <a:spLocks noChangeShapeType="1"/>
            </p:cNvSpPr>
            <p:nvPr/>
          </p:nvSpPr>
          <p:spPr bwMode="auto">
            <a:xfrm flipH="1">
              <a:off x="1337" y="2441"/>
              <a:ext cx="59" cy="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84" name="Rectangle 88"/>
            <p:cNvSpPr>
              <a:spLocks noChangeArrowheads="1"/>
            </p:cNvSpPr>
            <p:nvPr/>
          </p:nvSpPr>
          <p:spPr bwMode="auto">
            <a:xfrm>
              <a:off x="1089" y="2367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60</a:t>
              </a:r>
            </a:p>
          </p:txBody>
        </p:sp>
        <p:sp>
          <p:nvSpPr>
            <p:cNvPr id="47133" name="Line 89"/>
            <p:cNvSpPr>
              <a:spLocks noChangeShapeType="1"/>
            </p:cNvSpPr>
            <p:nvPr/>
          </p:nvSpPr>
          <p:spPr bwMode="auto">
            <a:xfrm flipH="1">
              <a:off x="1337" y="2073"/>
              <a:ext cx="59" cy="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86" name="Rectangle 90"/>
            <p:cNvSpPr>
              <a:spLocks noChangeArrowheads="1"/>
            </p:cNvSpPr>
            <p:nvPr/>
          </p:nvSpPr>
          <p:spPr bwMode="auto">
            <a:xfrm>
              <a:off x="1089" y="2000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80</a:t>
              </a:r>
            </a:p>
          </p:txBody>
        </p:sp>
        <p:sp>
          <p:nvSpPr>
            <p:cNvPr id="47135" name="Line 91"/>
            <p:cNvSpPr>
              <a:spLocks noChangeShapeType="1"/>
            </p:cNvSpPr>
            <p:nvPr/>
          </p:nvSpPr>
          <p:spPr bwMode="auto">
            <a:xfrm flipH="1">
              <a:off x="1337" y="1707"/>
              <a:ext cx="59" cy="2"/>
            </a:xfrm>
            <a:prstGeom prst="line">
              <a:avLst/>
            </a:prstGeom>
            <a:noFill/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9388" name="Rectangle 92"/>
            <p:cNvSpPr>
              <a:spLocks noChangeArrowheads="1"/>
            </p:cNvSpPr>
            <p:nvPr/>
          </p:nvSpPr>
          <p:spPr bwMode="auto">
            <a:xfrm>
              <a:off x="1008" y="1632"/>
              <a:ext cx="21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439389" name="Text Box 93"/>
            <p:cNvSpPr txBox="1">
              <a:spLocks noChangeArrowheads="1"/>
            </p:cNvSpPr>
            <p:nvPr/>
          </p:nvSpPr>
          <p:spPr bwMode="auto">
            <a:xfrm>
              <a:off x="1440" y="3264"/>
              <a:ext cx="28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(60)  (36)  (22)  (16)    (8)   (5)    (3)   (3)    </a:t>
              </a:r>
            </a:p>
          </p:txBody>
        </p:sp>
      </p:grpSp>
      <p:sp>
        <p:nvSpPr>
          <p:cNvPr id="9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 dirty="0"/>
              <a:t>Resultados</a:t>
            </a:r>
          </a:p>
          <a:p>
            <a:pPr>
              <a:buClr>
                <a:srgbClr val="FF9900"/>
              </a:buClr>
              <a:defRPr/>
            </a:pPr>
            <a:endParaRPr lang="pt-BR" b="0" dirty="0"/>
          </a:p>
          <a:p>
            <a:pPr>
              <a:buClr>
                <a:srgbClr val="FF9900"/>
              </a:buClr>
              <a:defRPr/>
            </a:pPr>
            <a:r>
              <a:rPr lang="pt-BR" b="0" dirty="0"/>
              <a:t>Apresentação dos Parâmetros Analisados  -  Relação  Entre  Variáveis</a:t>
            </a:r>
          </a:p>
          <a:p>
            <a:pPr lvl="2">
              <a:buClr>
                <a:srgbClr val="FF9900"/>
              </a:buClr>
              <a:defRPr/>
            </a:pPr>
            <a:r>
              <a:rPr lang="pt-BR" sz="2800" b="0" dirty="0" smtClean="0">
                <a:solidFill>
                  <a:srgbClr val="99CCFF"/>
                </a:solidFill>
              </a:rPr>
              <a:t>Correlação de variáveis</a:t>
            </a:r>
            <a:endParaRPr lang="pt-BR" sz="2800" b="0" dirty="0">
              <a:solidFill>
                <a:srgbClr val="99CCFF"/>
              </a:solidFill>
            </a:endParaRPr>
          </a:p>
          <a:p>
            <a:pPr lvl="2">
              <a:buClr>
                <a:srgbClr val="FF9900"/>
              </a:buClr>
              <a:defRPr/>
            </a:pPr>
            <a:r>
              <a:rPr lang="pt-BR" sz="2800" b="0" dirty="0">
                <a:solidFill>
                  <a:srgbClr val="99CCFF"/>
                </a:solidFill>
              </a:rPr>
              <a:t>Regressão  </a:t>
            </a:r>
            <a:r>
              <a:rPr lang="pt-BR" sz="2800" b="0" dirty="0" smtClean="0">
                <a:solidFill>
                  <a:srgbClr val="99CCFF"/>
                </a:solidFill>
              </a:rPr>
              <a:t>Linear e Não Linear</a:t>
            </a:r>
            <a:r>
              <a:rPr lang="pt-BR" b="0" dirty="0" smtClean="0"/>
              <a:t> </a:t>
            </a:r>
            <a:endParaRPr lang="pt-BR" b="0" dirty="0"/>
          </a:p>
          <a:p>
            <a:pPr lvl="2">
              <a:buClr>
                <a:srgbClr val="FF9900"/>
              </a:buClr>
              <a:defRPr/>
            </a:pPr>
            <a:endParaRPr lang="pt-BR" b="0" dirty="0"/>
          </a:p>
          <a:p>
            <a:pPr lvl="2">
              <a:buClr>
                <a:srgbClr val="FF9900"/>
              </a:buClr>
              <a:buFontTx/>
              <a:buNone/>
              <a:defRPr/>
            </a:pPr>
            <a:r>
              <a:rPr lang="pt-BR" sz="2800" b="0" dirty="0"/>
              <a:t>	</a:t>
            </a:r>
            <a:r>
              <a:rPr lang="pt-BR" sz="2800" b="0" dirty="0">
                <a:solidFill>
                  <a:srgbClr val="CCFFFF"/>
                </a:solidFill>
              </a:rPr>
              <a:t>(Valor  de  r )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Relação  Entre  Variáveis</a:t>
            </a:r>
          </a:p>
        </p:txBody>
      </p:sp>
      <p:grpSp>
        <p:nvGrpSpPr>
          <p:cNvPr id="49155" name="Group 4"/>
          <p:cNvGrpSpPr>
            <a:grpSpLocks/>
          </p:cNvGrpSpPr>
          <p:nvPr/>
        </p:nvGrpSpPr>
        <p:grpSpPr bwMode="auto">
          <a:xfrm>
            <a:off x="2133600" y="2514600"/>
            <a:ext cx="4738688" cy="3525838"/>
            <a:chOff x="1344" y="1584"/>
            <a:chExt cx="3128" cy="2384"/>
          </a:xfrm>
        </p:grpSpPr>
        <p:sp>
          <p:nvSpPr>
            <p:cNvPr id="49159" name="Line 5"/>
            <p:cNvSpPr>
              <a:spLocks noChangeShapeType="1"/>
            </p:cNvSpPr>
            <p:nvPr/>
          </p:nvSpPr>
          <p:spPr bwMode="auto">
            <a:xfrm flipV="1">
              <a:off x="1799" y="2261"/>
              <a:ext cx="2252" cy="578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0" name="Oval 6"/>
            <p:cNvSpPr>
              <a:spLocks noChangeArrowheads="1"/>
            </p:cNvSpPr>
            <p:nvPr/>
          </p:nvSpPr>
          <p:spPr bwMode="auto">
            <a:xfrm>
              <a:off x="2853" y="2534"/>
              <a:ext cx="38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1" name="Oval 7"/>
            <p:cNvSpPr>
              <a:spLocks noChangeArrowheads="1"/>
            </p:cNvSpPr>
            <p:nvPr/>
          </p:nvSpPr>
          <p:spPr bwMode="auto">
            <a:xfrm>
              <a:off x="1782" y="2832"/>
              <a:ext cx="38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2" name="Oval 8"/>
            <p:cNvSpPr>
              <a:spLocks noChangeArrowheads="1"/>
            </p:cNvSpPr>
            <p:nvPr/>
          </p:nvSpPr>
          <p:spPr bwMode="auto">
            <a:xfrm>
              <a:off x="2874" y="2470"/>
              <a:ext cx="38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3" name="Oval 9"/>
            <p:cNvSpPr>
              <a:spLocks noChangeArrowheads="1"/>
            </p:cNvSpPr>
            <p:nvPr/>
          </p:nvSpPr>
          <p:spPr bwMode="auto">
            <a:xfrm>
              <a:off x="2192" y="2762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4" name="Oval 10"/>
            <p:cNvSpPr>
              <a:spLocks noChangeArrowheads="1"/>
            </p:cNvSpPr>
            <p:nvPr/>
          </p:nvSpPr>
          <p:spPr bwMode="auto">
            <a:xfrm>
              <a:off x="2355" y="2647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5" name="Oval 11"/>
            <p:cNvSpPr>
              <a:spLocks noChangeArrowheads="1"/>
            </p:cNvSpPr>
            <p:nvPr/>
          </p:nvSpPr>
          <p:spPr bwMode="auto">
            <a:xfrm>
              <a:off x="3316" y="2451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6" name="Oval 12"/>
            <p:cNvSpPr>
              <a:spLocks noChangeArrowheads="1"/>
            </p:cNvSpPr>
            <p:nvPr/>
          </p:nvSpPr>
          <p:spPr bwMode="auto">
            <a:xfrm>
              <a:off x="3247" y="2404"/>
              <a:ext cx="38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7" name="Oval 13"/>
            <p:cNvSpPr>
              <a:spLocks noChangeArrowheads="1"/>
            </p:cNvSpPr>
            <p:nvPr/>
          </p:nvSpPr>
          <p:spPr bwMode="auto">
            <a:xfrm>
              <a:off x="2626" y="2637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8" name="Oval 14"/>
            <p:cNvSpPr>
              <a:spLocks noChangeArrowheads="1"/>
            </p:cNvSpPr>
            <p:nvPr/>
          </p:nvSpPr>
          <p:spPr bwMode="auto">
            <a:xfrm>
              <a:off x="2352" y="2700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69" name="Oval 15"/>
            <p:cNvSpPr>
              <a:spLocks noChangeArrowheads="1"/>
            </p:cNvSpPr>
            <p:nvPr/>
          </p:nvSpPr>
          <p:spPr bwMode="auto">
            <a:xfrm>
              <a:off x="2635" y="2603"/>
              <a:ext cx="38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0" name="Oval 16"/>
            <p:cNvSpPr>
              <a:spLocks noChangeArrowheads="1"/>
            </p:cNvSpPr>
            <p:nvPr/>
          </p:nvSpPr>
          <p:spPr bwMode="auto">
            <a:xfrm>
              <a:off x="2538" y="2606"/>
              <a:ext cx="38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1" name="Oval 17"/>
            <p:cNvSpPr>
              <a:spLocks noChangeArrowheads="1"/>
            </p:cNvSpPr>
            <p:nvPr/>
          </p:nvSpPr>
          <p:spPr bwMode="auto">
            <a:xfrm>
              <a:off x="3471" y="2427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2" name="Oval 18"/>
            <p:cNvSpPr>
              <a:spLocks noChangeArrowheads="1"/>
            </p:cNvSpPr>
            <p:nvPr/>
          </p:nvSpPr>
          <p:spPr bwMode="auto">
            <a:xfrm>
              <a:off x="3219" y="2392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3" name="Oval 19"/>
            <p:cNvSpPr>
              <a:spLocks noChangeArrowheads="1"/>
            </p:cNvSpPr>
            <p:nvPr/>
          </p:nvSpPr>
          <p:spPr bwMode="auto">
            <a:xfrm>
              <a:off x="1893" y="2824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4" name="Oval 20"/>
            <p:cNvSpPr>
              <a:spLocks noChangeArrowheads="1"/>
            </p:cNvSpPr>
            <p:nvPr/>
          </p:nvSpPr>
          <p:spPr bwMode="auto">
            <a:xfrm>
              <a:off x="2213" y="2713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5" name="Oval 21"/>
            <p:cNvSpPr>
              <a:spLocks noChangeArrowheads="1"/>
            </p:cNvSpPr>
            <p:nvPr/>
          </p:nvSpPr>
          <p:spPr bwMode="auto">
            <a:xfrm>
              <a:off x="2021" y="2846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6" name="Oval 22"/>
            <p:cNvSpPr>
              <a:spLocks noChangeArrowheads="1"/>
            </p:cNvSpPr>
            <p:nvPr/>
          </p:nvSpPr>
          <p:spPr bwMode="auto">
            <a:xfrm>
              <a:off x="2678" y="2640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7" name="Oval 23"/>
            <p:cNvSpPr>
              <a:spLocks noChangeArrowheads="1"/>
            </p:cNvSpPr>
            <p:nvPr/>
          </p:nvSpPr>
          <p:spPr bwMode="auto">
            <a:xfrm>
              <a:off x="3284" y="2415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8" name="Oval 24"/>
            <p:cNvSpPr>
              <a:spLocks noChangeArrowheads="1"/>
            </p:cNvSpPr>
            <p:nvPr/>
          </p:nvSpPr>
          <p:spPr bwMode="auto">
            <a:xfrm>
              <a:off x="1862" y="2821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79" name="Oval 25"/>
            <p:cNvSpPr>
              <a:spLocks noChangeArrowheads="1"/>
            </p:cNvSpPr>
            <p:nvPr/>
          </p:nvSpPr>
          <p:spPr bwMode="auto">
            <a:xfrm>
              <a:off x="2893" y="2528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0" name="Oval 26"/>
            <p:cNvSpPr>
              <a:spLocks noChangeArrowheads="1"/>
            </p:cNvSpPr>
            <p:nvPr/>
          </p:nvSpPr>
          <p:spPr bwMode="auto">
            <a:xfrm>
              <a:off x="2869" y="2532"/>
              <a:ext cx="38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1" name="Oval 27"/>
            <p:cNvSpPr>
              <a:spLocks noChangeArrowheads="1"/>
            </p:cNvSpPr>
            <p:nvPr/>
          </p:nvSpPr>
          <p:spPr bwMode="auto">
            <a:xfrm>
              <a:off x="2710" y="2573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2" name="Oval 28"/>
            <p:cNvSpPr>
              <a:spLocks noChangeArrowheads="1"/>
            </p:cNvSpPr>
            <p:nvPr/>
          </p:nvSpPr>
          <p:spPr bwMode="auto">
            <a:xfrm>
              <a:off x="2683" y="2560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3" name="Oval 29"/>
            <p:cNvSpPr>
              <a:spLocks noChangeArrowheads="1"/>
            </p:cNvSpPr>
            <p:nvPr/>
          </p:nvSpPr>
          <p:spPr bwMode="auto">
            <a:xfrm>
              <a:off x="2236" y="2723"/>
              <a:ext cx="38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4" name="Oval 30"/>
            <p:cNvSpPr>
              <a:spLocks noChangeArrowheads="1"/>
            </p:cNvSpPr>
            <p:nvPr/>
          </p:nvSpPr>
          <p:spPr bwMode="auto">
            <a:xfrm>
              <a:off x="2626" y="2606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5" name="Oval 31"/>
            <p:cNvSpPr>
              <a:spLocks noChangeArrowheads="1"/>
            </p:cNvSpPr>
            <p:nvPr/>
          </p:nvSpPr>
          <p:spPr bwMode="auto">
            <a:xfrm>
              <a:off x="3419" y="2404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6" name="Oval 32"/>
            <p:cNvSpPr>
              <a:spLocks noChangeArrowheads="1"/>
            </p:cNvSpPr>
            <p:nvPr/>
          </p:nvSpPr>
          <p:spPr bwMode="auto">
            <a:xfrm>
              <a:off x="2638" y="2569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7" name="Oval 33"/>
            <p:cNvSpPr>
              <a:spLocks noChangeArrowheads="1"/>
            </p:cNvSpPr>
            <p:nvPr/>
          </p:nvSpPr>
          <p:spPr bwMode="auto">
            <a:xfrm>
              <a:off x="2148" y="2690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8" name="Oval 34"/>
            <p:cNvSpPr>
              <a:spLocks noChangeArrowheads="1"/>
            </p:cNvSpPr>
            <p:nvPr/>
          </p:nvSpPr>
          <p:spPr bwMode="auto">
            <a:xfrm>
              <a:off x="2069" y="2709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89" name="Oval 35"/>
            <p:cNvSpPr>
              <a:spLocks noChangeArrowheads="1"/>
            </p:cNvSpPr>
            <p:nvPr/>
          </p:nvSpPr>
          <p:spPr bwMode="auto">
            <a:xfrm>
              <a:off x="2798" y="2624"/>
              <a:ext cx="38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0" name="Oval 36"/>
            <p:cNvSpPr>
              <a:spLocks noChangeArrowheads="1"/>
            </p:cNvSpPr>
            <p:nvPr/>
          </p:nvSpPr>
          <p:spPr bwMode="auto">
            <a:xfrm>
              <a:off x="2208" y="2704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1" name="Oval 37"/>
            <p:cNvSpPr>
              <a:spLocks noChangeArrowheads="1"/>
            </p:cNvSpPr>
            <p:nvPr/>
          </p:nvSpPr>
          <p:spPr bwMode="auto">
            <a:xfrm>
              <a:off x="2980" y="2505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2" name="Oval 38"/>
            <p:cNvSpPr>
              <a:spLocks noChangeArrowheads="1"/>
            </p:cNvSpPr>
            <p:nvPr/>
          </p:nvSpPr>
          <p:spPr bwMode="auto">
            <a:xfrm>
              <a:off x="2665" y="2567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3" name="Oval 39"/>
            <p:cNvSpPr>
              <a:spLocks noChangeArrowheads="1"/>
            </p:cNvSpPr>
            <p:nvPr/>
          </p:nvSpPr>
          <p:spPr bwMode="auto">
            <a:xfrm>
              <a:off x="2368" y="2679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4" name="Oval 40"/>
            <p:cNvSpPr>
              <a:spLocks noChangeArrowheads="1"/>
            </p:cNvSpPr>
            <p:nvPr/>
          </p:nvSpPr>
          <p:spPr bwMode="auto">
            <a:xfrm>
              <a:off x="1901" y="2791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5" name="Oval 41"/>
            <p:cNvSpPr>
              <a:spLocks noChangeArrowheads="1"/>
            </p:cNvSpPr>
            <p:nvPr/>
          </p:nvSpPr>
          <p:spPr bwMode="auto">
            <a:xfrm>
              <a:off x="3308" y="2498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6" name="Oval 42"/>
            <p:cNvSpPr>
              <a:spLocks noChangeArrowheads="1"/>
            </p:cNvSpPr>
            <p:nvPr/>
          </p:nvSpPr>
          <p:spPr bwMode="auto">
            <a:xfrm>
              <a:off x="2762" y="2532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7" name="Oval 43"/>
            <p:cNvSpPr>
              <a:spLocks noChangeArrowheads="1"/>
            </p:cNvSpPr>
            <p:nvPr/>
          </p:nvSpPr>
          <p:spPr bwMode="auto">
            <a:xfrm>
              <a:off x="2710" y="2605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8" name="Oval 44"/>
            <p:cNvSpPr>
              <a:spLocks noChangeArrowheads="1"/>
            </p:cNvSpPr>
            <p:nvPr/>
          </p:nvSpPr>
          <p:spPr bwMode="auto">
            <a:xfrm>
              <a:off x="2662" y="2578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199" name="Oval 45"/>
            <p:cNvSpPr>
              <a:spLocks noChangeArrowheads="1"/>
            </p:cNvSpPr>
            <p:nvPr/>
          </p:nvSpPr>
          <p:spPr bwMode="auto">
            <a:xfrm>
              <a:off x="2416" y="2676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0" name="Oval 46"/>
            <p:cNvSpPr>
              <a:spLocks noChangeArrowheads="1"/>
            </p:cNvSpPr>
            <p:nvPr/>
          </p:nvSpPr>
          <p:spPr bwMode="auto">
            <a:xfrm>
              <a:off x="2431" y="2688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1" name="Oval 47"/>
            <p:cNvSpPr>
              <a:spLocks noChangeArrowheads="1"/>
            </p:cNvSpPr>
            <p:nvPr/>
          </p:nvSpPr>
          <p:spPr bwMode="auto">
            <a:xfrm>
              <a:off x="3287" y="2378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2" name="Oval 48"/>
            <p:cNvSpPr>
              <a:spLocks noChangeArrowheads="1"/>
            </p:cNvSpPr>
            <p:nvPr/>
          </p:nvSpPr>
          <p:spPr bwMode="auto">
            <a:xfrm>
              <a:off x="2893" y="2559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3" name="Oval 49"/>
            <p:cNvSpPr>
              <a:spLocks noChangeArrowheads="1"/>
            </p:cNvSpPr>
            <p:nvPr/>
          </p:nvSpPr>
          <p:spPr bwMode="auto">
            <a:xfrm>
              <a:off x="3279" y="2451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4" name="Oval 50"/>
            <p:cNvSpPr>
              <a:spLocks noChangeArrowheads="1"/>
            </p:cNvSpPr>
            <p:nvPr/>
          </p:nvSpPr>
          <p:spPr bwMode="auto">
            <a:xfrm>
              <a:off x="4032" y="2234"/>
              <a:ext cx="38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5" name="Oval 51"/>
            <p:cNvSpPr>
              <a:spLocks noChangeArrowheads="1"/>
            </p:cNvSpPr>
            <p:nvPr/>
          </p:nvSpPr>
          <p:spPr bwMode="auto">
            <a:xfrm>
              <a:off x="3510" y="2275"/>
              <a:ext cx="39" cy="43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6" name="Oval 52"/>
            <p:cNvSpPr>
              <a:spLocks noChangeArrowheads="1"/>
            </p:cNvSpPr>
            <p:nvPr/>
          </p:nvSpPr>
          <p:spPr bwMode="auto">
            <a:xfrm>
              <a:off x="3197" y="2481"/>
              <a:ext cx="38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7" name="Oval 53"/>
            <p:cNvSpPr>
              <a:spLocks noChangeArrowheads="1"/>
            </p:cNvSpPr>
            <p:nvPr/>
          </p:nvSpPr>
          <p:spPr bwMode="auto">
            <a:xfrm>
              <a:off x="2812" y="2472"/>
              <a:ext cx="39" cy="42"/>
            </a:xfrm>
            <a:prstGeom prst="ellipse">
              <a:avLst/>
            </a:prstGeom>
            <a:solidFill>
              <a:srgbClr val="66FFFF"/>
            </a:solidFill>
            <a:ln w="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8" name="Line 54"/>
            <p:cNvSpPr>
              <a:spLocks noChangeShapeType="1"/>
            </p:cNvSpPr>
            <p:nvPr/>
          </p:nvSpPr>
          <p:spPr bwMode="auto">
            <a:xfrm>
              <a:off x="1614" y="3705"/>
              <a:ext cx="2789" cy="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09" name="Line 55"/>
            <p:cNvSpPr>
              <a:spLocks noChangeShapeType="1"/>
            </p:cNvSpPr>
            <p:nvPr/>
          </p:nvSpPr>
          <p:spPr bwMode="auto">
            <a:xfrm>
              <a:off x="1614" y="3705"/>
              <a:ext cx="1" cy="5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00" name="Rectangle 56"/>
            <p:cNvSpPr>
              <a:spLocks noChangeArrowheads="1"/>
            </p:cNvSpPr>
            <p:nvPr/>
          </p:nvSpPr>
          <p:spPr bwMode="auto">
            <a:xfrm>
              <a:off x="1549" y="3781"/>
              <a:ext cx="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</a:p>
          </p:txBody>
        </p:sp>
        <p:sp>
          <p:nvSpPr>
            <p:cNvPr id="49211" name="Line 57"/>
            <p:cNvSpPr>
              <a:spLocks noChangeShapeType="1"/>
            </p:cNvSpPr>
            <p:nvPr/>
          </p:nvSpPr>
          <p:spPr bwMode="auto">
            <a:xfrm>
              <a:off x="2011" y="3705"/>
              <a:ext cx="2" cy="5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02" name="Rectangle 58"/>
            <p:cNvSpPr>
              <a:spLocks noChangeArrowheads="1"/>
            </p:cNvSpPr>
            <p:nvPr/>
          </p:nvSpPr>
          <p:spPr bwMode="auto">
            <a:xfrm>
              <a:off x="1945" y="3781"/>
              <a:ext cx="8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</a:t>
              </a:r>
            </a:p>
          </p:txBody>
        </p:sp>
        <p:sp>
          <p:nvSpPr>
            <p:cNvPr id="49213" name="Line 59"/>
            <p:cNvSpPr>
              <a:spLocks noChangeShapeType="1"/>
            </p:cNvSpPr>
            <p:nvPr/>
          </p:nvSpPr>
          <p:spPr bwMode="auto">
            <a:xfrm>
              <a:off x="2410" y="3705"/>
              <a:ext cx="2" cy="5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04" name="Rectangle 60"/>
            <p:cNvSpPr>
              <a:spLocks noChangeArrowheads="1"/>
            </p:cNvSpPr>
            <p:nvPr/>
          </p:nvSpPr>
          <p:spPr bwMode="auto">
            <a:xfrm>
              <a:off x="2310" y="3781"/>
              <a:ext cx="168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49215" name="Line 61"/>
            <p:cNvSpPr>
              <a:spLocks noChangeShapeType="1"/>
            </p:cNvSpPr>
            <p:nvPr/>
          </p:nvSpPr>
          <p:spPr bwMode="auto">
            <a:xfrm>
              <a:off x="2809" y="3705"/>
              <a:ext cx="2" cy="5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06" name="Rectangle 62"/>
            <p:cNvSpPr>
              <a:spLocks noChangeArrowheads="1"/>
            </p:cNvSpPr>
            <p:nvPr/>
          </p:nvSpPr>
          <p:spPr bwMode="auto">
            <a:xfrm>
              <a:off x="2708" y="3781"/>
              <a:ext cx="16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</p:txBody>
        </p:sp>
        <p:sp>
          <p:nvSpPr>
            <p:cNvPr id="49217" name="Line 63"/>
            <p:cNvSpPr>
              <a:spLocks noChangeShapeType="1"/>
            </p:cNvSpPr>
            <p:nvPr/>
          </p:nvSpPr>
          <p:spPr bwMode="auto">
            <a:xfrm>
              <a:off x="3206" y="3705"/>
              <a:ext cx="2" cy="5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08" name="Rectangle 64"/>
            <p:cNvSpPr>
              <a:spLocks noChangeArrowheads="1"/>
            </p:cNvSpPr>
            <p:nvPr/>
          </p:nvSpPr>
          <p:spPr bwMode="auto">
            <a:xfrm>
              <a:off x="3106" y="3781"/>
              <a:ext cx="17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</a:t>
              </a:r>
            </a:p>
          </p:txBody>
        </p:sp>
        <p:sp>
          <p:nvSpPr>
            <p:cNvPr id="49219" name="Line 65"/>
            <p:cNvSpPr>
              <a:spLocks noChangeShapeType="1"/>
            </p:cNvSpPr>
            <p:nvPr/>
          </p:nvSpPr>
          <p:spPr bwMode="auto">
            <a:xfrm>
              <a:off x="3605" y="3705"/>
              <a:ext cx="2" cy="5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10" name="Rectangle 66"/>
            <p:cNvSpPr>
              <a:spLocks noChangeArrowheads="1"/>
            </p:cNvSpPr>
            <p:nvPr/>
          </p:nvSpPr>
          <p:spPr bwMode="auto">
            <a:xfrm>
              <a:off x="3505" y="3781"/>
              <a:ext cx="169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</a:t>
              </a:r>
            </a:p>
          </p:txBody>
        </p:sp>
        <p:sp>
          <p:nvSpPr>
            <p:cNvPr id="49221" name="Line 67"/>
            <p:cNvSpPr>
              <a:spLocks noChangeShapeType="1"/>
            </p:cNvSpPr>
            <p:nvPr/>
          </p:nvSpPr>
          <p:spPr bwMode="auto">
            <a:xfrm>
              <a:off x="4004" y="3705"/>
              <a:ext cx="2" cy="5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12" name="Rectangle 68"/>
            <p:cNvSpPr>
              <a:spLocks noChangeArrowheads="1"/>
            </p:cNvSpPr>
            <p:nvPr/>
          </p:nvSpPr>
          <p:spPr bwMode="auto">
            <a:xfrm>
              <a:off x="3904" y="3781"/>
              <a:ext cx="168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</a:t>
              </a:r>
            </a:p>
          </p:txBody>
        </p:sp>
        <p:sp>
          <p:nvSpPr>
            <p:cNvPr id="49223" name="Line 69"/>
            <p:cNvSpPr>
              <a:spLocks noChangeShapeType="1"/>
            </p:cNvSpPr>
            <p:nvPr/>
          </p:nvSpPr>
          <p:spPr bwMode="auto">
            <a:xfrm>
              <a:off x="4403" y="3705"/>
              <a:ext cx="2" cy="5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14" name="Rectangle 70"/>
            <p:cNvSpPr>
              <a:spLocks noChangeArrowheads="1"/>
            </p:cNvSpPr>
            <p:nvPr/>
          </p:nvSpPr>
          <p:spPr bwMode="auto">
            <a:xfrm>
              <a:off x="4303" y="3781"/>
              <a:ext cx="169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</a:t>
              </a:r>
            </a:p>
          </p:txBody>
        </p:sp>
        <p:sp>
          <p:nvSpPr>
            <p:cNvPr id="49225" name="Line 71"/>
            <p:cNvSpPr>
              <a:spLocks noChangeShapeType="1"/>
            </p:cNvSpPr>
            <p:nvPr/>
          </p:nvSpPr>
          <p:spPr bwMode="auto">
            <a:xfrm flipV="1">
              <a:off x="1614" y="1666"/>
              <a:ext cx="1" cy="2039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9226" name="Line 72"/>
            <p:cNvSpPr>
              <a:spLocks noChangeShapeType="1"/>
            </p:cNvSpPr>
            <p:nvPr/>
          </p:nvSpPr>
          <p:spPr bwMode="auto">
            <a:xfrm flipH="1">
              <a:off x="1564" y="3705"/>
              <a:ext cx="50" cy="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17" name="Rectangle 73"/>
            <p:cNvSpPr>
              <a:spLocks noChangeArrowheads="1"/>
            </p:cNvSpPr>
            <p:nvPr/>
          </p:nvSpPr>
          <p:spPr bwMode="auto">
            <a:xfrm>
              <a:off x="1415" y="3625"/>
              <a:ext cx="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9228" name="Line 74"/>
            <p:cNvSpPr>
              <a:spLocks noChangeShapeType="1"/>
            </p:cNvSpPr>
            <p:nvPr/>
          </p:nvSpPr>
          <p:spPr bwMode="auto">
            <a:xfrm flipH="1">
              <a:off x="1564" y="3026"/>
              <a:ext cx="50" cy="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19" name="Rectangle 75"/>
            <p:cNvSpPr>
              <a:spLocks noChangeArrowheads="1"/>
            </p:cNvSpPr>
            <p:nvPr/>
          </p:nvSpPr>
          <p:spPr bwMode="auto">
            <a:xfrm>
              <a:off x="1415" y="2945"/>
              <a:ext cx="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49230" name="Line 76"/>
            <p:cNvSpPr>
              <a:spLocks noChangeShapeType="1"/>
            </p:cNvSpPr>
            <p:nvPr/>
          </p:nvSpPr>
          <p:spPr bwMode="auto">
            <a:xfrm flipH="1">
              <a:off x="1564" y="2346"/>
              <a:ext cx="50" cy="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21" name="Rectangle 77"/>
            <p:cNvSpPr>
              <a:spLocks noChangeArrowheads="1"/>
            </p:cNvSpPr>
            <p:nvPr/>
          </p:nvSpPr>
          <p:spPr bwMode="auto">
            <a:xfrm>
              <a:off x="1344" y="2265"/>
              <a:ext cx="169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49232" name="Line 78"/>
            <p:cNvSpPr>
              <a:spLocks noChangeShapeType="1"/>
            </p:cNvSpPr>
            <p:nvPr/>
          </p:nvSpPr>
          <p:spPr bwMode="auto">
            <a:xfrm flipH="1">
              <a:off x="1564" y="1666"/>
              <a:ext cx="50" cy="1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1423" name="Rectangle 79"/>
            <p:cNvSpPr>
              <a:spLocks noChangeArrowheads="1"/>
            </p:cNvSpPr>
            <p:nvPr/>
          </p:nvSpPr>
          <p:spPr bwMode="auto">
            <a:xfrm>
              <a:off x="1344" y="1584"/>
              <a:ext cx="168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</a:t>
              </a:r>
            </a:p>
          </p:txBody>
        </p:sp>
        <p:sp>
          <p:nvSpPr>
            <p:cNvPr id="441424" name="Text Box 80"/>
            <p:cNvSpPr txBox="1">
              <a:spLocks noChangeArrowheads="1"/>
            </p:cNvSpPr>
            <p:nvPr/>
          </p:nvSpPr>
          <p:spPr bwMode="auto">
            <a:xfrm>
              <a:off x="3638" y="2474"/>
              <a:ext cx="6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 = 0.96</a:t>
              </a:r>
            </a:p>
          </p:txBody>
        </p:sp>
      </p:grpSp>
      <p:sp>
        <p:nvSpPr>
          <p:cNvPr id="441425" name="Text Box 81"/>
          <p:cNvSpPr txBox="1">
            <a:spLocks noChangeArrowheads="1"/>
          </p:cNvSpPr>
          <p:nvPr/>
        </p:nvSpPr>
        <p:spPr bwMode="auto">
          <a:xfrm>
            <a:off x="4556125" y="6061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441426" name="Text Box 82"/>
          <p:cNvSpPr txBox="1">
            <a:spLocks noChangeArrowheads="1"/>
          </p:cNvSpPr>
          <p:nvPr/>
        </p:nvSpPr>
        <p:spPr bwMode="auto">
          <a:xfrm>
            <a:off x="1524000" y="3810000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84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522787"/>
          </a:xfrm>
        </p:spPr>
        <p:txBody>
          <a:bodyPr/>
          <a:lstStyle/>
          <a:p>
            <a:pPr algn="ctr">
              <a:lnSpc>
                <a:spcPct val="160000"/>
              </a:lnSpc>
              <a:buFontTx/>
              <a:buNone/>
              <a:defRPr/>
            </a:pPr>
            <a:endParaRPr lang="pt-BR" b="0" dirty="0" smtClean="0"/>
          </a:p>
          <a:p>
            <a:pPr algn="ctr">
              <a:lnSpc>
                <a:spcPct val="160000"/>
              </a:lnSpc>
              <a:buFontTx/>
              <a:buNone/>
              <a:defRPr/>
            </a:pPr>
            <a:r>
              <a:rPr lang="pt-BR" b="0" dirty="0" smtClean="0"/>
              <a:t>A </a:t>
            </a:r>
            <a:r>
              <a:rPr lang="pt-BR" b="0" dirty="0"/>
              <a:t>Importância Clínica de uma Associação ou Diferença Estatisticamente Significante é uma Decisão Clínica e não Estatística.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Discussão</a:t>
            </a:r>
          </a:p>
          <a:p>
            <a:pPr>
              <a:lnSpc>
                <a:spcPct val="70000"/>
              </a:lnSpc>
              <a:buClr>
                <a:srgbClr val="FF9900"/>
              </a:buClr>
              <a:defRPr/>
            </a:pPr>
            <a:endParaRPr lang="pt-BR" b="0"/>
          </a:p>
          <a:p>
            <a:pPr>
              <a:buClr>
                <a:srgbClr val="FF9900"/>
              </a:buClr>
              <a:defRPr/>
            </a:pPr>
            <a:r>
              <a:rPr lang="pt-BR" b="0"/>
              <a:t>Análise  das  Limitações  do  Estudo</a:t>
            </a:r>
          </a:p>
          <a:p>
            <a:pPr>
              <a:buClr>
                <a:srgbClr val="FF9900"/>
              </a:buClr>
              <a:defRPr/>
            </a:pPr>
            <a:r>
              <a:rPr lang="pt-BR" b="0"/>
              <a:t>Relevância  dos  Resultados  Observados</a:t>
            </a:r>
          </a:p>
          <a:p>
            <a:pPr>
              <a:buClr>
                <a:srgbClr val="FF9900"/>
              </a:buClr>
              <a:defRPr/>
            </a:pPr>
            <a:r>
              <a:rPr lang="pt-BR" b="0"/>
              <a:t>Avaliação de sua Validade Interna e Externa</a:t>
            </a:r>
          </a:p>
          <a:p>
            <a:pPr>
              <a:buClr>
                <a:srgbClr val="FF9900"/>
              </a:buClr>
              <a:defRPr/>
            </a:pPr>
            <a:r>
              <a:rPr lang="pt-BR" b="0"/>
              <a:t>Comparação  com  Estudos  da  Literatura</a:t>
            </a:r>
          </a:p>
          <a:p>
            <a:pPr lvl="2">
              <a:buClr>
                <a:srgbClr val="FF9900"/>
              </a:buClr>
              <a:defRPr/>
            </a:pPr>
            <a:r>
              <a:rPr lang="pt-BR" sz="2800" b="0">
                <a:solidFill>
                  <a:srgbClr val="99CCFF"/>
                </a:solidFill>
              </a:rPr>
              <a:t>Em  Relação  aos  Resultados</a:t>
            </a:r>
          </a:p>
          <a:p>
            <a:pPr lvl="2">
              <a:buClr>
                <a:srgbClr val="FF9900"/>
              </a:buClr>
              <a:defRPr/>
            </a:pPr>
            <a:r>
              <a:rPr lang="pt-BR" sz="2800" b="0">
                <a:solidFill>
                  <a:srgbClr val="99CCFF"/>
                </a:solidFill>
              </a:rPr>
              <a:t>Em  Relação  à  Metodologia</a:t>
            </a:r>
          </a:p>
          <a:p>
            <a:pPr>
              <a:buClr>
                <a:srgbClr val="FF9900"/>
              </a:buClr>
              <a:defRPr/>
            </a:pPr>
            <a:r>
              <a:rPr lang="pt-BR" b="0"/>
              <a:t>Perspectivas  Abertas  pelo  Estudo 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b="0"/>
              <a:t>Conclusões</a:t>
            </a:r>
          </a:p>
          <a:p>
            <a:pPr>
              <a:buClr>
                <a:srgbClr val="FF9900"/>
              </a:buClr>
              <a:defRPr/>
            </a:pPr>
            <a:endParaRPr lang="pt-BR" b="0"/>
          </a:p>
          <a:p>
            <a:pPr>
              <a:lnSpc>
                <a:spcPct val="130000"/>
              </a:lnSpc>
              <a:buClr>
                <a:srgbClr val="FF9900"/>
              </a:buClr>
              <a:defRPr/>
            </a:pPr>
            <a:r>
              <a:rPr lang="pt-BR" b="0"/>
              <a:t>Devem Geralmente Corresponder aos Objetivos Propostos.</a:t>
            </a:r>
          </a:p>
          <a:p>
            <a:pPr>
              <a:lnSpc>
                <a:spcPct val="130000"/>
              </a:lnSpc>
              <a:buClr>
                <a:srgbClr val="FF9900"/>
              </a:buClr>
              <a:defRPr/>
            </a:pPr>
            <a:endParaRPr lang="pt-BR" b="0"/>
          </a:p>
          <a:p>
            <a:pPr>
              <a:lnSpc>
                <a:spcPct val="130000"/>
              </a:lnSpc>
              <a:buClr>
                <a:srgbClr val="FF9900"/>
              </a:buClr>
              <a:defRPr/>
            </a:pPr>
            <a:r>
              <a:rPr lang="pt-BR" b="0"/>
              <a:t>Conclusões Gerais Devem Sempre Ser Encaradas com Reserva.</a:t>
            </a:r>
          </a:p>
          <a:p>
            <a:pPr>
              <a:lnSpc>
                <a:spcPct val="130000"/>
              </a:lnSpc>
              <a:buClr>
                <a:srgbClr val="FF9900"/>
              </a:buClr>
              <a:buFontTx/>
              <a:buNone/>
              <a:defRPr/>
            </a:pPr>
            <a:r>
              <a:rPr lang="pt-BR" b="0">
                <a:solidFill>
                  <a:srgbClr val="99CCFF"/>
                </a:solidFill>
              </a:rPr>
              <a:t> 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Análise Crítica das 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Fluxograma de Análise nos </a:t>
            </a:r>
            <a:br>
              <a:rPr lang="pt-BR" sz="3600" dirty="0" smtClean="0"/>
            </a:br>
            <a:r>
              <a:rPr lang="pt-BR" sz="3600" dirty="0" smtClean="0"/>
              <a:t>Periódicos Científicos</a:t>
            </a:r>
            <a:endParaRPr lang="pt-BR" sz="3600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8"/>
          <a:ext cx="8075240" cy="459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9"/>
          <a:ext cx="8075240" cy="43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de Revisão por Pares nos Periódicos Científicos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8"/>
          <a:ext cx="8075240" cy="466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de Revisão por Pares nos Periódicos Científicos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9"/>
          <a:ext cx="8075240" cy="43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de Revisão por Pares nos Periódicos Científicos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b="0" dirty="0" smtClean="0"/>
              <a:t>Trabalhos  </a:t>
            </a:r>
            <a:r>
              <a:rPr lang="pt-BR" b="0" dirty="0"/>
              <a:t>em  Revistas  com  Corpo  Editorial</a:t>
            </a:r>
          </a:p>
          <a:p>
            <a:pPr lvl="2"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b="0" dirty="0">
                <a:solidFill>
                  <a:srgbClr val="99CCFF"/>
                </a:solidFill>
              </a:rPr>
              <a:t>de  Divulgação  Internacional</a:t>
            </a:r>
          </a:p>
          <a:p>
            <a:pPr lvl="2"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b="0" dirty="0">
                <a:solidFill>
                  <a:srgbClr val="99CCFF"/>
                </a:solidFill>
              </a:rPr>
              <a:t>de  Divulgação  Nacional</a:t>
            </a:r>
            <a:endParaRPr lang="pt-BR" sz="2000" b="0" dirty="0"/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b="0" dirty="0"/>
              <a:t>Trabalhos  em  Revistas  sem  Revisão  Editorial</a:t>
            </a:r>
          </a:p>
          <a:p>
            <a:pPr>
              <a:lnSpc>
                <a:spcPct val="110000"/>
              </a:lnSpc>
              <a:buClr>
                <a:srgbClr val="FF9900"/>
              </a:buClr>
              <a:defRPr/>
            </a:pPr>
            <a:r>
              <a:rPr lang="pt-BR" b="0" dirty="0"/>
              <a:t>Trabalhos  em  Anais  de  Congressos ou Capítulos de Livro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Tipos de</a:t>
            </a:r>
            <a:br>
              <a:rPr lang="pt-BR" sz="3600" dirty="0" smtClean="0"/>
            </a:br>
            <a:r>
              <a:rPr lang="pt-BR" sz="3600" dirty="0" smtClean="0"/>
              <a:t>Publicações Científicas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9"/>
          <a:ext cx="8075240" cy="43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de Revisão por Pares nos Periódicos Científicos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9"/>
          <a:ext cx="8075240" cy="43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de Revisão por Pares nos Periódicos Científicos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9"/>
          <a:ext cx="8075240" cy="43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de Revisão por Pares nos Periódicos Científicos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9"/>
          <a:ext cx="8075240" cy="43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de Revisão por Pares nos Periódicos Científicos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9"/>
          <a:ext cx="8075240" cy="43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de Revisão por Pares nos Periódicos Científicos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8"/>
          <a:ext cx="8075240" cy="459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357158" y="274639"/>
            <a:ext cx="8143932" cy="101122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Editorial nos </a:t>
            </a:r>
            <a:br>
              <a:rPr lang="pt-BR" sz="3600" dirty="0" smtClean="0"/>
            </a:br>
            <a:r>
              <a:rPr lang="pt-BR" sz="3600" dirty="0" smtClean="0"/>
              <a:t>Periódicos Científicos</a:t>
            </a:r>
            <a:endParaRPr lang="pt-BR" sz="3600"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pt-BR" sz="3600" dirty="0" smtClean="0"/>
              <a:t>Processo Editorial nos </a:t>
            </a:r>
            <a:br>
              <a:rPr lang="pt-BR" sz="3600" dirty="0" smtClean="0"/>
            </a:br>
            <a:r>
              <a:rPr lang="pt-BR" sz="3600" dirty="0" smtClean="0"/>
              <a:t>Periódicos Científicos</a:t>
            </a:r>
            <a:endParaRPr lang="pt-BR" sz="3600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611560" y="1785938"/>
          <a:ext cx="8075240" cy="459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522787"/>
          </a:xfrm>
        </p:spPr>
        <p:txBody>
          <a:bodyPr/>
          <a:lstStyle/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Número de Citações Relativas ao Artigo Publicado.</a:t>
            </a:r>
          </a:p>
          <a:p>
            <a:pPr>
              <a:buNone/>
              <a:defRPr/>
            </a:pPr>
            <a:endParaRPr lang="pt-BR" dirty="0" smtClean="0"/>
          </a:p>
          <a:p>
            <a:pPr>
              <a:buNone/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Indexação e Fator de Impacto dos Periódicos.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dirty="0" smtClean="0"/>
              <a:t>Impacto das Publicações Científicas 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521"/>
          </a:xfrm>
        </p:spPr>
        <p:txBody>
          <a:bodyPr/>
          <a:lstStyle/>
          <a:p>
            <a:r>
              <a:rPr lang="pt-BR" dirty="0" smtClean="0"/>
              <a:t>Área de Atuação Envolvida</a:t>
            </a:r>
          </a:p>
          <a:p>
            <a:r>
              <a:rPr lang="pt-BR" dirty="0" smtClean="0"/>
              <a:t>Qualidade das Pesquisas Veiculadas</a:t>
            </a:r>
          </a:p>
          <a:p>
            <a:r>
              <a:rPr lang="pt-BR" dirty="0" smtClean="0"/>
              <a:t>Qualidade Editorial dos Artigos Publicados</a:t>
            </a:r>
          </a:p>
          <a:p>
            <a:endParaRPr lang="pt-BR" dirty="0" smtClean="0"/>
          </a:p>
          <a:p>
            <a:r>
              <a:rPr lang="pt-BR" dirty="0" smtClean="0"/>
              <a:t>Qualidade da Revisão por Pares </a:t>
            </a:r>
          </a:p>
          <a:p>
            <a:r>
              <a:rPr lang="pt-BR" dirty="0" smtClean="0"/>
              <a:t>Rapidez do Processo Editorial e de Publicação</a:t>
            </a:r>
          </a:p>
          <a:p>
            <a:endParaRPr lang="pt-BR" dirty="0" smtClean="0"/>
          </a:p>
          <a:p>
            <a:r>
              <a:rPr lang="pt-BR" dirty="0" smtClean="0"/>
              <a:t>Visibilidade e Meios de Indexação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Qualificação de um Periódico</a:t>
            </a:r>
            <a:endParaRPr lang="pt-BR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539552" y="274639"/>
            <a:ext cx="7961538" cy="1011221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Programas de Pós-Graduação em Saúde</a:t>
            </a:r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19388086"/>
              </p:ext>
            </p:extLst>
          </p:nvPr>
        </p:nvGraphicFramePr>
        <p:xfrm>
          <a:off x="1763688" y="2060848"/>
          <a:ext cx="5688632" cy="42484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8232"/>
                <a:gridCol w="3600400"/>
              </a:tblGrid>
              <a:tr h="87563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atin typeface="Arial" pitchFamily="34" charset="0"/>
                          <a:cs typeface="Arial" pitchFamily="34" charset="0"/>
                        </a:rPr>
                        <a:t>CLASSIFICAÇÃO QUALIS</a:t>
                      </a:r>
                      <a:endParaRPr lang="pt-BR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160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A 1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Definidos pelos Estratos do Fator de Impacto </a:t>
                      </a:r>
                    </a:p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(ISI - JCR)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2160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A 2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160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B 1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160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B 2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2160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pt-BR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3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 smtClean="0">
                          <a:latin typeface="Arial" pitchFamily="34" charset="0"/>
                          <a:cs typeface="Arial" pitchFamily="34" charset="0"/>
                        </a:rPr>
                        <a:t>Medline</a:t>
                      </a:r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 / </a:t>
                      </a:r>
                      <a:r>
                        <a:rPr lang="pt-BR" sz="2000" b="1" dirty="0" err="1" smtClean="0">
                          <a:latin typeface="Arial" pitchFamily="34" charset="0"/>
                          <a:cs typeface="Arial" pitchFamily="34" charset="0"/>
                        </a:rPr>
                        <a:t>PubMed</a:t>
                      </a:r>
                      <a:endParaRPr lang="pt-BR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160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B 4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 smtClean="0">
                          <a:latin typeface="Arial" pitchFamily="34" charset="0"/>
                          <a:cs typeface="Arial" pitchFamily="34" charset="0"/>
                        </a:rPr>
                        <a:t>Scielo</a:t>
                      </a:r>
                      <a:endParaRPr lang="pt-BR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160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B 5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err="1" smtClean="0">
                          <a:latin typeface="Arial" pitchFamily="34" charset="0"/>
                          <a:cs typeface="Arial" pitchFamily="34" charset="0"/>
                        </a:rPr>
                        <a:t>Lilacs</a:t>
                      </a:r>
                      <a:r>
                        <a:rPr lang="pt-BR" sz="2000" b="1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e Rev. Sociedades</a:t>
                      </a:r>
                      <a:endParaRPr lang="pt-BR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160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smtClean="0">
                          <a:latin typeface="Arial" pitchFamily="34" charset="0"/>
                          <a:cs typeface="Arial" pitchFamily="34" charset="0"/>
                        </a:rPr>
                        <a:t>Sem Indexação</a:t>
                      </a:r>
                      <a:endParaRPr lang="pt-B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57506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Periódicos Indexados pela Thomson/ISI </a:t>
            </a:r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Grupo 5"/>
          <p:cNvGrpSpPr/>
          <p:nvPr/>
        </p:nvGrpSpPr>
        <p:grpSpPr>
          <a:xfrm>
            <a:off x="1828800" y="2132856"/>
            <a:ext cx="5702300" cy="4032448"/>
            <a:chOff x="1612340" y="2045418"/>
            <a:chExt cx="6063205" cy="4248472"/>
          </a:xfrm>
        </p:grpSpPr>
        <p:sp>
          <p:nvSpPr>
            <p:cNvPr id="5" name="Retângulo 4"/>
            <p:cNvSpPr/>
            <p:nvPr/>
          </p:nvSpPr>
          <p:spPr>
            <a:xfrm>
              <a:off x="1619672" y="2045418"/>
              <a:ext cx="6048672" cy="42484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612340" y="2046202"/>
            <a:ext cx="6063205" cy="4214813"/>
          </p:xfrm>
          <a:graphic>
            <a:graphicData uri="http://schemas.openxmlformats.org/presentationml/2006/ole">
              <p:oleObj spid="_x0000_s117762" name="Prism 5" r:id="rId4" imgW="3753360" imgH="290772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3456005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Pessoal 0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Áp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Ápice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Ápice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 Pessoal 01</Template>
  <TotalTime>1212</TotalTime>
  <Words>1655</Words>
  <Application>Microsoft Office PowerPoint</Application>
  <PresentationFormat>Apresentação na tela (4:3)</PresentationFormat>
  <Paragraphs>440</Paragraphs>
  <Slides>56</Slides>
  <Notes>56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Tema Pessoal 01</vt:lpstr>
      <vt:lpstr>Ápice</vt:lpstr>
      <vt:lpstr>CorelPhotoPaint.Image.8</vt:lpstr>
      <vt:lpstr>Prism 5</vt:lpstr>
      <vt:lpstr>PROCESSO DE REVISÃO DOS ARTIGOS CIENTÍFICOS</vt:lpstr>
      <vt:lpstr>Publish or Perish</vt:lpstr>
      <vt:lpstr>Tipos de Publicações Científicas</vt:lpstr>
      <vt:lpstr>Tipos de Publicações Científicas</vt:lpstr>
      <vt:lpstr>Tipos de Publicações Científicas</vt:lpstr>
      <vt:lpstr>Impacto das Publicações Científicas </vt:lpstr>
      <vt:lpstr>Qualificação de um Periódico</vt:lpstr>
      <vt:lpstr>Programas de Pós-Graduação em Saúde</vt:lpstr>
      <vt:lpstr>Periódicos Indexados pela Thomson/ISI </vt:lpstr>
      <vt:lpstr>Artigos Brasileiros em Periódicos Indexados pela Thomson/ISI </vt:lpstr>
      <vt:lpstr>Artigos Brasileiros em Periódicos Indexados pela Thomson/ISI </vt:lpstr>
      <vt:lpstr>Periódicos Brasileiros Indexados pela Thomson/ISI </vt:lpstr>
      <vt:lpstr>Periódicos Brasileiros Indexados pela Thomson/ISI </vt:lpstr>
      <vt:lpstr>Escolha do Periódico Científico </vt:lpstr>
      <vt:lpstr>Escolha do Periódico Científico </vt:lpstr>
      <vt:lpstr>Escolha do Periódico Científico </vt:lpstr>
      <vt:lpstr>Análise Crítica das  Publicações Científicas</vt:lpstr>
      <vt:lpstr>Processo de Análise Crítica  (Princípios de Aristóteles)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Metodologia de Pesquisa Definição do Material do Estudo</vt:lpstr>
      <vt:lpstr>Metodologia de Pesquisa Fatores Determinantes Estudados </vt:lpstr>
      <vt:lpstr>Metodologia de Pesquisa Protocolo de Estudo </vt:lpstr>
      <vt:lpstr>Metodologia de Pesquisa Protocolo de Estudo </vt:lpstr>
      <vt:lpstr>Metodologia de Pesquisa  Métodos Empregados </vt:lpstr>
      <vt:lpstr>Metodologia de Pesquisa  Coleta de Variáveis Dependentes</vt:lpstr>
      <vt:lpstr>Metodologia de Pesquisa  Coleta de Variáveis Dependentes</vt:lpstr>
      <vt:lpstr>Metodologia de Pesquisa  Propriedades das Variáveis</vt:lpstr>
      <vt:lpstr>Metodologia de Pesquisa  </vt:lpstr>
      <vt:lpstr>Análise Estatística na Pesquisa Científica</vt:lpstr>
      <vt:lpstr>Metodologia de Pesquisa  Análise Estatística dos Dados 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Análise Crítica das  Publicações Científicas</vt:lpstr>
      <vt:lpstr>Fluxograma de Análise nos  Periódicos Científicos</vt:lpstr>
      <vt:lpstr>Processo de Revisão por Pares nos Periódicos Científicos</vt:lpstr>
      <vt:lpstr>Processo de Revisão por Pares nos Periódicos Científicos</vt:lpstr>
      <vt:lpstr>Processo de Revisão por Pares nos Periódicos Científicos</vt:lpstr>
      <vt:lpstr>Processo de Revisão por Pares nos Periódicos Científicos</vt:lpstr>
      <vt:lpstr>Processo de Revisão por Pares nos Periódicos Científicos</vt:lpstr>
      <vt:lpstr>Processo de Revisão por Pares nos Periódicos Científicos</vt:lpstr>
      <vt:lpstr>Processo de Revisão por Pares nos Periódicos Científicos</vt:lpstr>
      <vt:lpstr>Processo de Revisão por Pares nos Periódicos Científicos</vt:lpstr>
      <vt:lpstr>Processo Editorial nos  Periódicos Científicos</vt:lpstr>
      <vt:lpstr>Processo Editorial nos  Periódicos Científicos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Luiz Felipe Moreira</dc:creator>
  <cp:lastModifiedBy>IFSC</cp:lastModifiedBy>
  <cp:revision>105</cp:revision>
  <dcterms:created xsi:type="dcterms:W3CDTF">2007-10-24T16:08:13Z</dcterms:created>
  <dcterms:modified xsi:type="dcterms:W3CDTF">2010-12-17T10:58:06Z</dcterms:modified>
</cp:coreProperties>
</file>