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380" r:id="rId2"/>
    <p:sldId id="388" r:id="rId3"/>
    <p:sldId id="293" r:id="rId4"/>
    <p:sldId id="389" r:id="rId5"/>
    <p:sldId id="398" r:id="rId6"/>
    <p:sldId id="399" r:id="rId7"/>
    <p:sldId id="402" r:id="rId8"/>
    <p:sldId id="401" r:id="rId9"/>
    <p:sldId id="395" r:id="rId10"/>
    <p:sldId id="400" r:id="rId11"/>
    <p:sldId id="294" r:id="rId12"/>
    <p:sldId id="404" r:id="rId13"/>
    <p:sldId id="408" r:id="rId14"/>
    <p:sldId id="415" r:id="rId15"/>
    <p:sldId id="416" r:id="rId16"/>
    <p:sldId id="396" r:id="rId17"/>
    <p:sldId id="409" r:id="rId18"/>
    <p:sldId id="417" r:id="rId19"/>
    <p:sldId id="358" r:id="rId20"/>
    <p:sldId id="411" r:id="rId21"/>
    <p:sldId id="412" r:id="rId22"/>
    <p:sldId id="357" r:id="rId23"/>
    <p:sldId id="413" r:id="rId24"/>
    <p:sldId id="414" r:id="rId25"/>
    <p:sldId id="397" r:id="rId26"/>
    <p:sldId id="41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017BBD0-5C35-4347-BC94-D47A894801EA}">
          <p14:sldIdLst>
            <p14:sldId id="380"/>
            <p14:sldId id="388"/>
            <p14:sldId id="293"/>
            <p14:sldId id="389"/>
            <p14:sldId id="398"/>
            <p14:sldId id="399"/>
            <p14:sldId id="402"/>
            <p14:sldId id="401"/>
            <p14:sldId id="395"/>
            <p14:sldId id="400"/>
          </p14:sldIdLst>
        </p14:section>
        <p14:section name="Seção sem Título" id="{1269330B-03A3-4A19-853A-BBC2A26FA6F2}">
          <p14:sldIdLst>
            <p14:sldId id="294"/>
            <p14:sldId id="404"/>
            <p14:sldId id="408"/>
            <p14:sldId id="415"/>
            <p14:sldId id="416"/>
            <p14:sldId id="396"/>
            <p14:sldId id="409"/>
            <p14:sldId id="417"/>
            <p14:sldId id="358"/>
            <p14:sldId id="411"/>
            <p14:sldId id="412"/>
            <p14:sldId id="357"/>
            <p14:sldId id="413"/>
            <p14:sldId id="414"/>
            <p14:sldId id="397"/>
            <p14:sldId id="4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A5A"/>
    <a:srgbClr val="00FF00"/>
    <a:srgbClr val="FF00FF"/>
    <a:srgbClr val="0DB38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0514" autoAdjust="0"/>
  </p:normalViewPr>
  <p:slideViewPr>
    <p:cSldViewPr>
      <p:cViewPr>
        <p:scale>
          <a:sx n="100" d="100"/>
          <a:sy n="100" d="100"/>
        </p:scale>
        <p:origin x="-66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Codificação Estereoscópica</a:t>
          </a:r>
          <a:endParaRPr lang="pt-BR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Compressão</a:t>
          </a:r>
          <a:endParaRPr lang="pt-BR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Compatibilidade</a:t>
          </a:r>
          <a:endParaRPr lang="pt-BR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2262F3CA-5688-4050-B06E-1872300615CF}" type="presOf" srcId="{AFD31390-6AC1-4FA3-BAED-940C68F6DC88}" destId="{DE5A9EAF-482B-4BF2-AF77-13EAE24C70B0}" srcOrd="0" destOrd="0" presId="urn:microsoft.com/office/officeart/2005/8/layout/hierarchy6"/>
    <dgm:cxn modelId="{B41C7626-7F13-4391-82D3-BEF39CDBE983}" type="presOf" srcId="{8D5FDD50-92B6-484D-9F33-ECBEC3DBA967}" destId="{28B760FA-B381-41EC-8B4D-492CAB381BC4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0D6D8684-1C72-4DFF-9FAB-955F61935C04}" type="presOf" srcId="{32F57AC1-33E6-4385-87AA-54CA417DA641}" destId="{6C530A79-90C4-49C8-A5F2-23392F853946}" srcOrd="0" destOrd="0" presId="urn:microsoft.com/office/officeart/2005/8/layout/hierarchy6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202D56C-9393-46FF-A286-F4F4AA3C1C00}" type="presOf" srcId="{5FF24799-9D94-4C82-BD4D-140D4015CB2B}" destId="{ED59F7BD-492C-44FF-BA19-C9825A4FB025}" srcOrd="0" destOrd="0" presId="urn:microsoft.com/office/officeart/2005/8/layout/hierarchy6"/>
    <dgm:cxn modelId="{54D2065C-0E7D-490D-BC65-49B38B88F897}" type="presOf" srcId="{F9BF59C0-DF44-4744-B321-308C735D2948}" destId="{8282B123-79D2-4E0A-BF9E-E258F9155E15}" srcOrd="0" destOrd="0" presId="urn:microsoft.com/office/officeart/2005/8/layout/hierarchy6"/>
    <dgm:cxn modelId="{6DFA6B7D-4CD3-4349-A9BF-B7AF5E272A48}" type="presOf" srcId="{27D2D03C-6B7C-48CB-A639-65E257CC0E96}" destId="{F1E4FA91-E817-4642-B67C-69461E749193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DE792AFF-97F7-4440-9F49-6DE433F6AC0F}" type="presParOf" srcId="{28B760FA-B381-41EC-8B4D-492CAB381BC4}" destId="{3B16B6A1-0DAE-46FF-8BBD-EDBC7A332D6C}" srcOrd="0" destOrd="0" presId="urn:microsoft.com/office/officeart/2005/8/layout/hierarchy6"/>
    <dgm:cxn modelId="{229AB97C-D9C0-4312-A1AB-6CAF8BE08DDE}" type="presParOf" srcId="{3B16B6A1-0DAE-46FF-8BBD-EDBC7A332D6C}" destId="{010D124E-7220-40C4-B1FE-D515AE2A5227}" srcOrd="0" destOrd="0" presId="urn:microsoft.com/office/officeart/2005/8/layout/hierarchy6"/>
    <dgm:cxn modelId="{9229CA68-38FC-405D-A113-45E5D6CC72E3}" type="presParOf" srcId="{010D124E-7220-40C4-B1FE-D515AE2A5227}" destId="{D546113F-0EE7-47CB-AF4A-7B882A2C2C6B}" srcOrd="0" destOrd="0" presId="urn:microsoft.com/office/officeart/2005/8/layout/hierarchy6"/>
    <dgm:cxn modelId="{FBA09CCA-1FB2-4107-9EC0-880D44A65719}" type="presParOf" srcId="{D546113F-0EE7-47CB-AF4A-7B882A2C2C6B}" destId="{6C530A79-90C4-49C8-A5F2-23392F853946}" srcOrd="0" destOrd="0" presId="urn:microsoft.com/office/officeart/2005/8/layout/hierarchy6"/>
    <dgm:cxn modelId="{9644CEC3-4C9D-40CA-873B-BEE6E9583107}" type="presParOf" srcId="{D546113F-0EE7-47CB-AF4A-7B882A2C2C6B}" destId="{2772B80C-9E71-4B49-AC7F-0A01A4A35F20}" srcOrd="1" destOrd="0" presId="urn:microsoft.com/office/officeart/2005/8/layout/hierarchy6"/>
    <dgm:cxn modelId="{AE7C40A8-722D-41AA-A905-21E14F6E8B48}" type="presParOf" srcId="{2772B80C-9E71-4B49-AC7F-0A01A4A35F20}" destId="{ED59F7BD-492C-44FF-BA19-C9825A4FB025}" srcOrd="0" destOrd="0" presId="urn:microsoft.com/office/officeart/2005/8/layout/hierarchy6"/>
    <dgm:cxn modelId="{970B920D-6AB8-4BF8-A9A3-370577B222DE}" type="presParOf" srcId="{2772B80C-9E71-4B49-AC7F-0A01A4A35F20}" destId="{2ABC4822-9468-4C8D-8293-D830F99CDDCF}" srcOrd="1" destOrd="0" presId="urn:microsoft.com/office/officeart/2005/8/layout/hierarchy6"/>
    <dgm:cxn modelId="{AE8F76D1-CB15-460B-8166-FAB935226E4A}" type="presParOf" srcId="{2ABC4822-9468-4C8D-8293-D830F99CDDCF}" destId="{DE5A9EAF-482B-4BF2-AF77-13EAE24C70B0}" srcOrd="0" destOrd="0" presId="urn:microsoft.com/office/officeart/2005/8/layout/hierarchy6"/>
    <dgm:cxn modelId="{8EF4B6C2-E6FE-4153-B38B-00281C1C9768}" type="presParOf" srcId="{2ABC4822-9468-4C8D-8293-D830F99CDDCF}" destId="{E6D3E2E4-D9C8-4DBD-8AA1-1A3DCAEDCEC1}" srcOrd="1" destOrd="0" presId="urn:microsoft.com/office/officeart/2005/8/layout/hierarchy6"/>
    <dgm:cxn modelId="{5A6D97B0-8326-4779-B52F-632D58048212}" type="presParOf" srcId="{2772B80C-9E71-4B49-AC7F-0A01A4A35F20}" destId="{F1E4FA91-E817-4642-B67C-69461E749193}" srcOrd="2" destOrd="0" presId="urn:microsoft.com/office/officeart/2005/8/layout/hierarchy6"/>
    <dgm:cxn modelId="{3B97A463-8E00-406B-A124-DD30801BD6DF}" type="presParOf" srcId="{2772B80C-9E71-4B49-AC7F-0A01A4A35F20}" destId="{D01F688C-1BDB-4060-8359-D2CF40A1BBF6}" srcOrd="3" destOrd="0" presId="urn:microsoft.com/office/officeart/2005/8/layout/hierarchy6"/>
    <dgm:cxn modelId="{2CAF6F5F-2012-41EB-8DB2-F45C8FBBF916}" type="presParOf" srcId="{D01F688C-1BDB-4060-8359-D2CF40A1BBF6}" destId="{8282B123-79D2-4E0A-BF9E-E258F9155E15}" srcOrd="0" destOrd="0" presId="urn:microsoft.com/office/officeart/2005/8/layout/hierarchy6"/>
    <dgm:cxn modelId="{FB63B66D-26B0-4B0D-925B-3ECD3CCE3143}" type="presParOf" srcId="{D01F688C-1BDB-4060-8359-D2CF40A1BBF6}" destId="{84B0F10B-70F7-485B-8E3F-1A5CF29D5F01}" srcOrd="1" destOrd="0" presId="urn:microsoft.com/office/officeart/2005/8/layout/hierarchy6"/>
    <dgm:cxn modelId="{F2D9FF48-25C1-45C8-9C2B-2D136A4D4416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Codificação Estereoscópica</a:t>
          </a:r>
          <a:endParaRPr lang="pt-BR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Compressão</a:t>
          </a:r>
          <a:endParaRPr lang="pt-BR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Compatibilidade</a:t>
          </a:r>
          <a:endParaRPr lang="pt-BR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Conversão Anaglífica</a:t>
          </a:r>
          <a:endParaRPr lang="pt-BR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031E3DF1-EBBE-48DF-B571-12C9C0DCE1A4}" type="presOf" srcId="{5FF24799-9D94-4C82-BD4D-140D4015CB2B}" destId="{ED59F7BD-492C-44FF-BA19-C9825A4FB025}" srcOrd="0" destOrd="0" presId="urn:microsoft.com/office/officeart/2005/8/layout/hierarchy6"/>
    <dgm:cxn modelId="{C69BBFE9-5A31-4C1F-9088-D5ABCEDA8E37}" type="presOf" srcId="{8D5FDD50-92B6-484D-9F33-ECBEC3DBA967}" destId="{28B760FA-B381-41EC-8B4D-492CAB381BC4}" srcOrd="0" destOrd="0" presId="urn:microsoft.com/office/officeart/2005/8/layout/hierarchy6"/>
    <dgm:cxn modelId="{F969A15F-59FB-4DBF-B6BF-67A5825BF867}" type="presOf" srcId="{F9BF59C0-DF44-4744-B321-308C735D2948}" destId="{8282B123-79D2-4E0A-BF9E-E258F9155E15}" srcOrd="0" destOrd="0" presId="urn:microsoft.com/office/officeart/2005/8/layout/hierarchy6"/>
    <dgm:cxn modelId="{E5220939-5B0E-4314-B5CE-913184ABF1D1}" type="presOf" srcId="{27D2D03C-6B7C-48CB-A639-65E257CC0E96}" destId="{F1E4FA91-E817-4642-B67C-69461E749193}" srcOrd="0" destOrd="0" presId="urn:microsoft.com/office/officeart/2005/8/layout/hierarchy6"/>
    <dgm:cxn modelId="{920A8222-5F6F-454E-9521-D22D3CCD708D}" type="presOf" srcId="{32F57AC1-33E6-4385-87AA-54CA417DA641}" destId="{6C530A79-90C4-49C8-A5F2-23392F853946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80FE8701-CB3B-44D4-BD37-7ECB7A60DAD8}" type="presOf" srcId="{CB4D62B7-20A0-42CA-B7A0-532513CCE3B9}" destId="{6B9BE3B4-6371-45FE-A71C-6E55CC800E74}" srcOrd="0" destOrd="0" presId="urn:microsoft.com/office/officeart/2005/8/layout/hierarchy6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98455E7C-0808-4315-AA8D-556BDAC5ED56}" type="presOf" srcId="{AFD31390-6AC1-4FA3-BAED-940C68F6DC88}" destId="{DE5A9EAF-482B-4BF2-AF77-13EAE24C70B0}" srcOrd="0" destOrd="0" presId="urn:microsoft.com/office/officeart/2005/8/layout/hierarchy6"/>
    <dgm:cxn modelId="{E921E9CF-B1C6-4AB9-A1E3-8CA36E101992}" type="presOf" srcId="{ED7F2F8B-596F-4ACC-88C7-425BD0C69125}" destId="{382C07DB-DF31-4C35-A8A6-001339A6AF6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A44D2955-08F6-4D64-BB1E-551F6C2EE6DC}" type="presParOf" srcId="{28B760FA-B381-41EC-8B4D-492CAB381BC4}" destId="{3B16B6A1-0DAE-46FF-8BBD-EDBC7A332D6C}" srcOrd="0" destOrd="0" presId="urn:microsoft.com/office/officeart/2005/8/layout/hierarchy6"/>
    <dgm:cxn modelId="{AC97576A-FD2C-4B38-85DC-D6D121AC35D6}" type="presParOf" srcId="{3B16B6A1-0DAE-46FF-8BBD-EDBC7A332D6C}" destId="{010D124E-7220-40C4-B1FE-D515AE2A5227}" srcOrd="0" destOrd="0" presId="urn:microsoft.com/office/officeart/2005/8/layout/hierarchy6"/>
    <dgm:cxn modelId="{2A880E73-4847-4C9D-AAAB-2FC2B4A92BE8}" type="presParOf" srcId="{010D124E-7220-40C4-B1FE-D515AE2A5227}" destId="{D546113F-0EE7-47CB-AF4A-7B882A2C2C6B}" srcOrd="0" destOrd="0" presId="urn:microsoft.com/office/officeart/2005/8/layout/hierarchy6"/>
    <dgm:cxn modelId="{ED02ED0F-F809-4211-8902-C89ADCD3D4A7}" type="presParOf" srcId="{D546113F-0EE7-47CB-AF4A-7B882A2C2C6B}" destId="{6C530A79-90C4-49C8-A5F2-23392F853946}" srcOrd="0" destOrd="0" presId="urn:microsoft.com/office/officeart/2005/8/layout/hierarchy6"/>
    <dgm:cxn modelId="{6512F912-B71E-4312-ABE8-37FDDECD1085}" type="presParOf" srcId="{D546113F-0EE7-47CB-AF4A-7B882A2C2C6B}" destId="{2772B80C-9E71-4B49-AC7F-0A01A4A35F20}" srcOrd="1" destOrd="0" presId="urn:microsoft.com/office/officeart/2005/8/layout/hierarchy6"/>
    <dgm:cxn modelId="{A0E8744F-3320-4B56-B5A3-A5F17354D2CF}" type="presParOf" srcId="{2772B80C-9E71-4B49-AC7F-0A01A4A35F20}" destId="{ED59F7BD-492C-44FF-BA19-C9825A4FB025}" srcOrd="0" destOrd="0" presId="urn:microsoft.com/office/officeart/2005/8/layout/hierarchy6"/>
    <dgm:cxn modelId="{AA8AA563-E65D-4D58-8082-3893B82B8F64}" type="presParOf" srcId="{2772B80C-9E71-4B49-AC7F-0A01A4A35F20}" destId="{2ABC4822-9468-4C8D-8293-D830F99CDDCF}" srcOrd="1" destOrd="0" presId="urn:microsoft.com/office/officeart/2005/8/layout/hierarchy6"/>
    <dgm:cxn modelId="{BD4732E0-4CFC-4C03-A090-CD170B88D2AC}" type="presParOf" srcId="{2ABC4822-9468-4C8D-8293-D830F99CDDCF}" destId="{DE5A9EAF-482B-4BF2-AF77-13EAE24C70B0}" srcOrd="0" destOrd="0" presId="urn:microsoft.com/office/officeart/2005/8/layout/hierarchy6"/>
    <dgm:cxn modelId="{3ED45ADF-DC19-41AC-A502-D6B41CCC1C93}" type="presParOf" srcId="{2ABC4822-9468-4C8D-8293-D830F99CDDCF}" destId="{E6D3E2E4-D9C8-4DBD-8AA1-1A3DCAEDCEC1}" srcOrd="1" destOrd="0" presId="urn:microsoft.com/office/officeart/2005/8/layout/hierarchy6"/>
    <dgm:cxn modelId="{5E908E1B-0283-471C-BC23-E468F45B84FC}" type="presParOf" srcId="{E6D3E2E4-D9C8-4DBD-8AA1-1A3DCAEDCEC1}" destId="{6B9BE3B4-6371-45FE-A71C-6E55CC800E74}" srcOrd="0" destOrd="0" presId="urn:microsoft.com/office/officeart/2005/8/layout/hierarchy6"/>
    <dgm:cxn modelId="{7A3B9DAF-0F88-48D1-AC9E-D39A53E71FE0}" type="presParOf" srcId="{E6D3E2E4-D9C8-4DBD-8AA1-1A3DCAEDCEC1}" destId="{DCBD9F83-8215-4B66-8225-0278EEE19396}" srcOrd="1" destOrd="0" presId="urn:microsoft.com/office/officeart/2005/8/layout/hierarchy6"/>
    <dgm:cxn modelId="{CA7FD9ED-774A-49CD-A146-7FF00864BB73}" type="presParOf" srcId="{DCBD9F83-8215-4B66-8225-0278EEE19396}" destId="{382C07DB-DF31-4C35-A8A6-001339A6AF65}" srcOrd="0" destOrd="0" presId="urn:microsoft.com/office/officeart/2005/8/layout/hierarchy6"/>
    <dgm:cxn modelId="{11D1DA48-3B69-4572-8D20-775454ECB7C4}" type="presParOf" srcId="{DCBD9F83-8215-4B66-8225-0278EEE19396}" destId="{4E45FD3D-81E0-403A-A92D-56086A2E4919}" srcOrd="1" destOrd="0" presId="urn:microsoft.com/office/officeart/2005/8/layout/hierarchy6"/>
    <dgm:cxn modelId="{1C970CFB-CD60-4A98-9178-669B3692A219}" type="presParOf" srcId="{2772B80C-9E71-4B49-AC7F-0A01A4A35F20}" destId="{F1E4FA91-E817-4642-B67C-69461E749193}" srcOrd="2" destOrd="0" presId="urn:microsoft.com/office/officeart/2005/8/layout/hierarchy6"/>
    <dgm:cxn modelId="{AAFA2114-BB44-418E-9C65-0DD29530F2B6}" type="presParOf" srcId="{2772B80C-9E71-4B49-AC7F-0A01A4A35F20}" destId="{D01F688C-1BDB-4060-8359-D2CF40A1BBF6}" srcOrd="3" destOrd="0" presId="urn:microsoft.com/office/officeart/2005/8/layout/hierarchy6"/>
    <dgm:cxn modelId="{B9E80E45-6F12-4716-A8CC-2F17051A823C}" type="presParOf" srcId="{D01F688C-1BDB-4060-8359-D2CF40A1BBF6}" destId="{8282B123-79D2-4E0A-BF9E-E258F9155E15}" srcOrd="0" destOrd="0" presId="urn:microsoft.com/office/officeart/2005/8/layout/hierarchy6"/>
    <dgm:cxn modelId="{26675FE1-A1E7-4AA1-891E-513C4D698BC5}" type="presParOf" srcId="{D01F688C-1BDB-4060-8359-D2CF40A1BBF6}" destId="{84B0F10B-70F7-485B-8E3F-1A5CF29D5F01}" srcOrd="1" destOrd="0" presId="urn:microsoft.com/office/officeart/2005/8/layout/hierarchy6"/>
    <dgm:cxn modelId="{FBF7519F-48AB-4EBE-A084-428CA6DE02EB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Codificação Estereoscópica</a:t>
          </a:r>
          <a:endParaRPr lang="pt-BR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Compressão</a:t>
          </a:r>
          <a:endParaRPr lang="pt-BR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Compatibilidade</a:t>
          </a:r>
          <a:endParaRPr lang="pt-BR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Conversão Anaglífica</a:t>
          </a:r>
          <a:endParaRPr lang="pt-BR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5DA9D33E-6C3D-43B0-84BA-4D7DCBB28256}" type="presOf" srcId="{5FF24799-9D94-4C82-BD4D-140D4015CB2B}" destId="{ED59F7BD-492C-44FF-BA19-C9825A4FB025}" srcOrd="0" destOrd="0" presId="urn:microsoft.com/office/officeart/2005/8/layout/hierarchy6"/>
    <dgm:cxn modelId="{3B40FA74-8A69-4381-899A-10B60C5B6402}" type="presOf" srcId="{CB4D62B7-20A0-42CA-B7A0-532513CCE3B9}" destId="{6B9BE3B4-6371-45FE-A71C-6E55CC800E74}" srcOrd="0" destOrd="0" presId="urn:microsoft.com/office/officeart/2005/8/layout/hierarchy6"/>
    <dgm:cxn modelId="{2626B70E-D879-4FB1-BB24-D29DF2D45245}" type="presOf" srcId="{27D2D03C-6B7C-48CB-A639-65E257CC0E96}" destId="{F1E4FA91-E817-4642-B67C-69461E749193}" srcOrd="0" destOrd="0" presId="urn:microsoft.com/office/officeart/2005/8/layout/hierarchy6"/>
    <dgm:cxn modelId="{2172111E-9C5F-4FE7-A20D-4F302229E418}" type="presOf" srcId="{8D5FDD50-92B6-484D-9F33-ECBEC3DBA967}" destId="{28B760FA-B381-41EC-8B4D-492CAB381BC4}" srcOrd="0" destOrd="0" presId="urn:microsoft.com/office/officeart/2005/8/layout/hierarchy6"/>
    <dgm:cxn modelId="{FCA66ACD-41A9-4349-925D-BC3366655067}" type="presOf" srcId="{AFD31390-6AC1-4FA3-BAED-940C68F6DC88}" destId="{DE5A9EAF-482B-4BF2-AF77-13EAE24C70B0}" srcOrd="0" destOrd="0" presId="urn:microsoft.com/office/officeart/2005/8/layout/hierarchy6"/>
    <dgm:cxn modelId="{F977312A-9EF7-4162-9B17-03FB381C6158}" type="presOf" srcId="{32F57AC1-33E6-4385-87AA-54CA417DA641}" destId="{6C530A79-90C4-49C8-A5F2-23392F853946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D374D0CD-4C81-4C37-A041-BD5BC6306E03}" type="presOf" srcId="{ED7F2F8B-596F-4ACC-88C7-425BD0C69125}" destId="{382C07DB-DF31-4C35-A8A6-001339A6AF65}" srcOrd="0" destOrd="0" presId="urn:microsoft.com/office/officeart/2005/8/layout/hierarchy6"/>
    <dgm:cxn modelId="{F74274FC-B2AD-4C1F-833D-2EA818D8DE3D}" type="presOf" srcId="{F9BF59C0-DF44-4744-B321-308C735D2948}" destId="{8282B123-79D2-4E0A-BF9E-E258F9155E1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CF740D51-AC82-4C37-BDD5-28685542AEC9}" type="presParOf" srcId="{28B760FA-B381-41EC-8B4D-492CAB381BC4}" destId="{3B16B6A1-0DAE-46FF-8BBD-EDBC7A332D6C}" srcOrd="0" destOrd="0" presId="urn:microsoft.com/office/officeart/2005/8/layout/hierarchy6"/>
    <dgm:cxn modelId="{EC19AEB2-A3E0-4C8D-9E07-BE165CCC82BD}" type="presParOf" srcId="{3B16B6A1-0DAE-46FF-8BBD-EDBC7A332D6C}" destId="{010D124E-7220-40C4-B1FE-D515AE2A5227}" srcOrd="0" destOrd="0" presId="urn:microsoft.com/office/officeart/2005/8/layout/hierarchy6"/>
    <dgm:cxn modelId="{B8181463-45FE-4167-8C10-0C5C4C196B13}" type="presParOf" srcId="{010D124E-7220-40C4-B1FE-D515AE2A5227}" destId="{D546113F-0EE7-47CB-AF4A-7B882A2C2C6B}" srcOrd="0" destOrd="0" presId="urn:microsoft.com/office/officeart/2005/8/layout/hierarchy6"/>
    <dgm:cxn modelId="{FD8C8EF2-1DC6-4DE3-BD41-79B58E652430}" type="presParOf" srcId="{D546113F-0EE7-47CB-AF4A-7B882A2C2C6B}" destId="{6C530A79-90C4-49C8-A5F2-23392F853946}" srcOrd="0" destOrd="0" presId="urn:microsoft.com/office/officeart/2005/8/layout/hierarchy6"/>
    <dgm:cxn modelId="{FE1B67D6-AE38-45D8-8943-C514FE90D510}" type="presParOf" srcId="{D546113F-0EE7-47CB-AF4A-7B882A2C2C6B}" destId="{2772B80C-9E71-4B49-AC7F-0A01A4A35F20}" srcOrd="1" destOrd="0" presId="urn:microsoft.com/office/officeart/2005/8/layout/hierarchy6"/>
    <dgm:cxn modelId="{B6C4B62E-89E6-48D6-86BC-86FA4A759074}" type="presParOf" srcId="{2772B80C-9E71-4B49-AC7F-0A01A4A35F20}" destId="{ED59F7BD-492C-44FF-BA19-C9825A4FB025}" srcOrd="0" destOrd="0" presId="urn:microsoft.com/office/officeart/2005/8/layout/hierarchy6"/>
    <dgm:cxn modelId="{8BC43F0B-2509-46D4-8AF1-020520CB16B9}" type="presParOf" srcId="{2772B80C-9E71-4B49-AC7F-0A01A4A35F20}" destId="{2ABC4822-9468-4C8D-8293-D830F99CDDCF}" srcOrd="1" destOrd="0" presId="urn:microsoft.com/office/officeart/2005/8/layout/hierarchy6"/>
    <dgm:cxn modelId="{A686907E-C09F-4D9C-98F0-21A672CDEA5C}" type="presParOf" srcId="{2ABC4822-9468-4C8D-8293-D830F99CDDCF}" destId="{DE5A9EAF-482B-4BF2-AF77-13EAE24C70B0}" srcOrd="0" destOrd="0" presId="urn:microsoft.com/office/officeart/2005/8/layout/hierarchy6"/>
    <dgm:cxn modelId="{9BFE4DFF-69FD-44E2-A73F-9C88123AD36C}" type="presParOf" srcId="{2ABC4822-9468-4C8D-8293-D830F99CDDCF}" destId="{E6D3E2E4-D9C8-4DBD-8AA1-1A3DCAEDCEC1}" srcOrd="1" destOrd="0" presId="urn:microsoft.com/office/officeart/2005/8/layout/hierarchy6"/>
    <dgm:cxn modelId="{9611142D-2A45-4B06-A84C-6018FBF69170}" type="presParOf" srcId="{E6D3E2E4-D9C8-4DBD-8AA1-1A3DCAEDCEC1}" destId="{6B9BE3B4-6371-45FE-A71C-6E55CC800E74}" srcOrd="0" destOrd="0" presId="urn:microsoft.com/office/officeart/2005/8/layout/hierarchy6"/>
    <dgm:cxn modelId="{7FA221CD-6B20-43DC-B835-5294D2AB56F4}" type="presParOf" srcId="{E6D3E2E4-D9C8-4DBD-8AA1-1A3DCAEDCEC1}" destId="{DCBD9F83-8215-4B66-8225-0278EEE19396}" srcOrd="1" destOrd="0" presId="urn:microsoft.com/office/officeart/2005/8/layout/hierarchy6"/>
    <dgm:cxn modelId="{4DC13E9A-2F81-4913-B84F-9FA52C99DB20}" type="presParOf" srcId="{DCBD9F83-8215-4B66-8225-0278EEE19396}" destId="{382C07DB-DF31-4C35-A8A6-001339A6AF65}" srcOrd="0" destOrd="0" presId="urn:microsoft.com/office/officeart/2005/8/layout/hierarchy6"/>
    <dgm:cxn modelId="{C0375521-A216-4C2B-9EBA-6E95CC902AE7}" type="presParOf" srcId="{DCBD9F83-8215-4B66-8225-0278EEE19396}" destId="{4E45FD3D-81E0-403A-A92D-56086A2E4919}" srcOrd="1" destOrd="0" presId="urn:microsoft.com/office/officeart/2005/8/layout/hierarchy6"/>
    <dgm:cxn modelId="{3C7B86EE-1027-471B-B76A-8BC8C09C2EEE}" type="presParOf" srcId="{2772B80C-9E71-4B49-AC7F-0A01A4A35F20}" destId="{F1E4FA91-E817-4642-B67C-69461E749193}" srcOrd="2" destOrd="0" presId="urn:microsoft.com/office/officeart/2005/8/layout/hierarchy6"/>
    <dgm:cxn modelId="{C226025C-F13F-4967-BD00-FAD9FDAC3C3E}" type="presParOf" srcId="{2772B80C-9E71-4B49-AC7F-0A01A4A35F20}" destId="{D01F688C-1BDB-4060-8359-D2CF40A1BBF6}" srcOrd="3" destOrd="0" presId="urn:microsoft.com/office/officeart/2005/8/layout/hierarchy6"/>
    <dgm:cxn modelId="{D31F3624-35E4-4DF2-AE1B-BB1A3646FEA8}" type="presParOf" srcId="{D01F688C-1BDB-4060-8359-D2CF40A1BBF6}" destId="{8282B123-79D2-4E0A-BF9E-E258F9155E15}" srcOrd="0" destOrd="0" presId="urn:microsoft.com/office/officeart/2005/8/layout/hierarchy6"/>
    <dgm:cxn modelId="{D8828DA8-624D-40B7-977D-C90D953DA1AF}" type="presParOf" srcId="{D01F688C-1BDB-4060-8359-D2CF40A1BBF6}" destId="{84B0F10B-70F7-485B-8E3F-1A5CF29D5F01}" srcOrd="1" destOrd="0" presId="urn:microsoft.com/office/officeart/2005/8/layout/hierarchy6"/>
    <dgm:cxn modelId="{B9CED688-FE1D-4EA7-89A5-4FD2EB591008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Codificação Estereoscópica</a:t>
          </a:r>
          <a:endParaRPr lang="pt-BR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Compressão</a:t>
          </a:r>
          <a:endParaRPr lang="pt-BR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Compatibilidade</a:t>
          </a:r>
          <a:endParaRPr lang="pt-BR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Conversão Anaglífica</a:t>
          </a:r>
          <a:endParaRPr lang="pt-BR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2B85FEF0-B847-4A8A-87B4-9BDE9F895280}" type="presOf" srcId="{8D5FDD50-92B6-484D-9F33-ECBEC3DBA967}" destId="{28B760FA-B381-41EC-8B4D-492CAB381BC4}" srcOrd="0" destOrd="0" presId="urn:microsoft.com/office/officeart/2005/8/layout/hierarchy6"/>
    <dgm:cxn modelId="{52C786D5-BD91-45F1-8D9C-BFC093425D52}" type="presOf" srcId="{ED7F2F8B-596F-4ACC-88C7-425BD0C69125}" destId="{382C07DB-DF31-4C35-A8A6-001339A6AF6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D8D2EFDF-E195-456E-A510-3C60889FEAB4}" type="presOf" srcId="{CB4D62B7-20A0-42CA-B7A0-532513CCE3B9}" destId="{6B9BE3B4-6371-45FE-A71C-6E55CC800E74}" srcOrd="0" destOrd="0" presId="urn:microsoft.com/office/officeart/2005/8/layout/hierarchy6"/>
    <dgm:cxn modelId="{2C35BF0B-E778-455F-8EA9-1CC3576F2CC5}" type="presOf" srcId="{F9BF59C0-DF44-4744-B321-308C735D2948}" destId="{8282B123-79D2-4E0A-BF9E-E258F9155E15}" srcOrd="0" destOrd="0" presId="urn:microsoft.com/office/officeart/2005/8/layout/hierarchy6"/>
    <dgm:cxn modelId="{55BF83A4-F04F-4C82-80E8-B3446C1204F8}" type="presOf" srcId="{32F57AC1-33E6-4385-87AA-54CA417DA641}" destId="{6C530A79-90C4-49C8-A5F2-23392F853946}" srcOrd="0" destOrd="0" presId="urn:microsoft.com/office/officeart/2005/8/layout/hierarchy6"/>
    <dgm:cxn modelId="{763D6D6D-5218-434B-BE87-69F30F18F90C}" type="presOf" srcId="{27D2D03C-6B7C-48CB-A639-65E257CC0E96}" destId="{F1E4FA91-E817-4642-B67C-69461E749193}" srcOrd="0" destOrd="0" presId="urn:microsoft.com/office/officeart/2005/8/layout/hierarchy6"/>
    <dgm:cxn modelId="{85976767-C394-4071-9C1F-15047D94CC7E}" type="presOf" srcId="{5FF24799-9D94-4C82-BD4D-140D4015CB2B}" destId="{ED59F7BD-492C-44FF-BA19-C9825A4FB025}" srcOrd="0" destOrd="0" presId="urn:microsoft.com/office/officeart/2005/8/layout/hierarchy6"/>
    <dgm:cxn modelId="{474BD284-DDA0-40B7-BE67-E680100C0BA6}" type="presOf" srcId="{AFD31390-6AC1-4FA3-BAED-940C68F6DC88}" destId="{DE5A9EAF-482B-4BF2-AF77-13EAE24C70B0}" srcOrd="0" destOrd="0" presId="urn:microsoft.com/office/officeart/2005/8/layout/hierarchy6"/>
    <dgm:cxn modelId="{0D574B9A-3F1D-41FC-934F-4522C421C762}" type="presParOf" srcId="{28B760FA-B381-41EC-8B4D-492CAB381BC4}" destId="{3B16B6A1-0DAE-46FF-8BBD-EDBC7A332D6C}" srcOrd="0" destOrd="0" presId="urn:microsoft.com/office/officeart/2005/8/layout/hierarchy6"/>
    <dgm:cxn modelId="{4AC8794D-068A-4D82-A274-4C581D70FF2E}" type="presParOf" srcId="{3B16B6A1-0DAE-46FF-8BBD-EDBC7A332D6C}" destId="{010D124E-7220-40C4-B1FE-D515AE2A5227}" srcOrd="0" destOrd="0" presId="urn:microsoft.com/office/officeart/2005/8/layout/hierarchy6"/>
    <dgm:cxn modelId="{7DAECEBF-50B9-45FA-8316-E8144AA40621}" type="presParOf" srcId="{010D124E-7220-40C4-B1FE-D515AE2A5227}" destId="{D546113F-0EE7-47CB-AF4A-7B882A2C2C6B}" srcOrd="0" destOrd="0" presId="urn:microsoft.com/office/officeart/2005/8/layout/hierarchy6"/>
    <dgm:cxn modelId="{85BA0614-F92A-4E59-9693-3018EBCC6197}" type="presParOf" srcId="{D546113F-0EE7-47CB-AF4A-7B882A2C2C6B}" destId="{6C530A79-90C4-49C8-A5F2-23392F853946}" srcOrd="0" destOrd="0" presId="urn:microsoft.com/office/officeart/2005/8/layout/hierarchy6"/>
    <dgm:cxn modelId="{E967A5B0-C71C-46C9-906A-CAEEC5BA8860}" type="presParOf" srcId="{D546113F-0EE7-47CB-AF4A-7B882A2C2C6B}" destId="{2772B80C-9E71-4B49-AC7F-0A01A4A35F20}" srcOrd="1" destOrd="0" presId="urn:microsoft.com/office/officeart/2005/8/layout/hierarchy6"/>
    <dgm:cxn modelId="{EA9C99A0-9668-451D-BE6E-7F7161C9E8B2}" type="presParOf" srcId="{2772B80C-9E71-4B49-AC7F-0A01A4A35F20}" destId="{ED59F7BD-492C-44FF-BA19-C9825A4FB025}" srcOrd="0" destOrd="0" presId="urn:microsoft.com/office/officeart/2005/8/layout/hierarchy6"/>
    <dgm:cxn modelId="{D05E576A-D90F-45E8-ABCA-02D3169C771E}" type="presParOf" srcId="{2772B80C-9E71-4B49-AC7F-0A01A4A35F20}" destId="{2ABC4822-9468-4C8D-8293-D830F99CDDCF}" srcOrd="1" destOrd="0" presId="urn:microsoft.com/office/officeart/2005/8/layout/hierarchy6"/>
    <dgm:cxn modelId="{CB82D851-9314-4436-B3FB-FE804B7DA60B}" type="presParOf" srcId="{2ABC4822-9468-4C8D-8293-D830F99CDDCF}" destId="{DE5A9EAF-482B-4BF2-AF77-13EAE24C70B0}" srcOrd="0" destOrd="0" presId="urn:microsoft.com/office/officeart/2005/8/layout/hierarchy6"/>
    <dgm:cxn modelId="{0A1FB7B9-54C7-4DF3-B111-5BD7A70A1049}" type="presParOf" srcId="{2ABC4822-9468-4C8D-8293-D830F99CDDCF}" destId="{E6D3E2E4-D9C8-4DBD-8AA1-1A3DCAEDCEC1}" srcOrd="1" destOrd="0" presId="urn:microsoft.com/office/officeart/2005/8/layout/hierarchy6"/>
    <dgm:cxn modelId="{67CEAFCB-333D-48A3-9954-D7E4DBA357A8}" type="presParOf" srcId="{E6D3E2E4-D9C8-4DBD-8AA1-1A3DCAEDCEC1}" destId="{6B9BE3B4-6371-45FE-A71C-6E55CC800E74}" srcOrd="0" destOrd="0" presId="urn:microsoft.com/office/officeart/2005/8/layout/hierarchy6"/>
    <dgm:cxn modelId="{B08FD52E-DC11-41C2-99CC-25D5B06B20BA}" type="presParOf" srcId="{E6D3E2E4-D9C8-4DBD-8AA1-1A3DCAEDCEC1}" destId="{DCBD9F83-8215-4B66-8225-0278EEE19396}" srcOrd="1" destOrd="0" presId="urn:microsoft.com/office/officeart/2005/8/layout/hierarchy6"/>
    <dgm:cxn modelId="{5C6F7691-8145-4722-980D-04479F73AFD2}" type="presParOf" srcId="{DCBD9F83-8215-4B66-8225-0278EEE19396}" destId="{382C07DB-DF31-4C35-A8A6-001339A6AF65}" srcOrd="0" destOrd="0" presId="urn:microsoft.com/office/officeart/2005/8/layout/hierarchy6"/>
    <dgm:cxn modelId="{CCA57DFE-3C22-4966-905C-103760CB9D34}" type="presParOf" srcId="{DCBD9F83-8215-4B66-8225-0278EEE19396}" destId="{4E45FD3D-81E0-403A-A92D-56086A2E4919}" srcOrd="1" destOrd="0" presId="urn:microsoft.com/office/officeart/2005/8/layout/hierarchy6"/>
    <dgm:cxn modelId="{5F80B4C5-BF2C-4CBF-B312-5609757FE483}" type="presParOf" srcId="{2772B80C-9E71-4B49-AC7F-0A01A4A35F20}" destId="{F1E4FA91-E817-4642-B67C-69461E749193}" srcOrd="2" destOrd="0" presId="urn:microsoft.com/office/officeart/2005/8/layout/hierarchy6"/>
    <dgm:cxn modelId="{A1AB5C1A-B77B-4425-9421-5316C9B218A7}" type="presParOf" srcId="{2772B80C-9E71-4B49-AC7F-0A01A4A35F20}" destId="{D01F688C-1BDB-4060-8359-D2CF40A1BBF6}" srcOrd="3" destOrd="0" presId="urn:microsoft.com/office/officeart/2005/8/layout/hierarchy6"/>
    <dgm:cxn modelId="{F9E3831A-54C6-490E-82FC-48552CC92661}" type="presParOf" srcId="{D01F688C-1BDB-4060-8359-D2CF40A1BBF6}" destId="{8282B123-79D2-4E0A-BF9E-E258F9155E15}" srcOrd="0" destOrd="0" presId="urn:microsoft.com/office/officeart/2005/8/layout/hierarchy6"/>
    <dgm:cxn modelId="{473F62C2-0C76-476A-B1B5-BEEC2E8555AC}" type="presParOf" srcId="{D01F688C-1BDB-4060-8359-D2CF40A1BBF6}" destId="{84B0F10B-70F7-485B-8E3F-1A5CF29D5F01}" srcOrd="1" destOrd="0" presId="urn:microsoft.com/office/officeart/2005/8/layout/hierarchy6"/>
    <dgm:cxn modelId="{E562ED74-9B8A-4AD6-BCE6-61419AD32278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0F83C2-2489-4726-9F9E-35A74BCAC31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A32FD129-6951-4DA3-AA90-F3C05BC0603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Par Estéreo</a:t>
          </a:r>
          <a:endParaRPr lang="pt-BR" dirty="0"/>
        </a:p>
      </dgm:t>
    </dgm:pt>
    <dgm:pt modelId="{16209A0E-84FC-46DC-AE6A-BE9F605141B0}" type="parTrans" cxnId="{24AE312D-8A46-41B5-B693-7A4D682E63A1}">
      <dgm:prSet/>
      <dgm:spPr/>
      <dgm:t>
        <a:bodyPr/>
        <a:lstStyle/>
        <a:p>
          <a:endParaRPr lang="pt-BR"/>
        </a:p>
      </dgm:t>
    </dgm:pt>
    <dgm:pt modelId="{A454572B-D4CD-4F98-9279-7773859EB7DF}" type="sibTrans" cxnId="{24AE312D-8A46-41B5-B693-7A4D682E63A1}">
      <dgm:prSet/>
      <dgm:spPr/>
      <dgm:t>
        <a:bodyPr/>
        <a:lstStyle/>
        <a:p>
          <a:endParaRPr lang="pt-BR"/>
        </a:p>
      </dgm:t>
    </dgm:pt>
    <dgm:pt modelId="{00F27E76-D053-4838-B0FC-ECD625A2F18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Separação</a:t>
          </a:r>
          <a:endParaRPr lang="pt-BR" dirty="0"/>
        </a:p>
      </dgm:t>
    </dgm:pt>
    <dgm:pt modelId="{487E4310-5651-4700-A39E-2AEC0EA9F67D}" type="parTrans" cxnId="{C38329A7-A1A2-4DCF-B825-6A994C25B4D0}">
      <dgm:prSet/>
      <dgm:spPr/>
      <dgm:t>
        <a:bodyPr/>
        <a:lstStyle/>
        <a:p>
          <a:endParaRPr lang="pt-BR"/>
        </a:p>
      </dgm:t>
    </dgm:pt>
    <dgm:pt modelId="{9F343612-9E05-4E74-9BB0-0F127CCEA8D2}" type="sibTrans" cxnId="{C38329A7-A1A2-4DCF-B825-6A994C25B4D0}">
      <dgm:prSet/>
      <dgm:spPr/>
      <dgm:t>
        <a:bodyPr/>
        <a:lstStyle/>
        <a:p>
          <a:endParaRPr lang="pt-BR"/>
        </a:p>
      </dgm:t>
    </dgm:pt>
    <dgm:pt modelId="{120B4DC1-BE43-44CA-BAC8-D47AFD74228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Auxílio de óculos</a:t>
          </a:r>
          <a:endParaRPr lang="pt-BR" dirty="0"/>
        </a:p>
      </dgm:t>
    </dgm:pt>
    <dgm:pt modelId="{7F290ED6-4613-4839-8B5C-6BBBC2E74564}" type="parTrans" cxnId="{E676DA69-5D24-4E9F-A733-E98B100DF40E}">
      <dgm:prSet/>
      <dgm:spPr/>
      <dgm:t>
        <a:bodyPr/>
        <a:lstStyle/>
        <a:p>
          <a:endParaRPr lang="pt-BR"/>
        </a:p>
      </dgm:t>
    </dgm:pt>
    <dgm:pt modelId="{E30ADA23-9AE4-4A79-92C7-7CFE72E8B3D0}" type="sibTrans" cxnId="{E676DA69-5D24-4E9F-A733-E98B100DF40E}">
      <dgm:prSet/>
      <dgm:spPr/>
      <dgm:t>
        <a:bodyPr/>
        <a:lstStyle/>
        <a:p>
          <a:endParaRPr lang="pt-BR"/>
        </a:p>
      </dgm:t>
    </dgm:pt>
    <dgm:pt modelId="{074180C9-AA60-4E57-A9E5-27EE30923DF8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Sem auxílio de óculos</a:t>
          </a:r>
          <a:endParaRPr lang="pt-BR" dirty="0"/>
        </a:p>
      </dgm:t>
    </dgm:pt>
    <dgm:pt modelId="{D9DA6E55-9A37-4AE6-AA38-4292EDC51FBE}" type="parTrans" cxnId="{1712698E-0FA3-4A45-85C7-909D09CB1621}">
      <dgm:prSet/>
      <dgm:spPr/>
      <dgm:t>
        <a:bodyPr/>
        <a:lstStyle/>
        <a:p>
          <a:endParaRPr lang="pt-BR"/>
        </a:p>
      </dgm:t>
    </dgm:pt>
    <dgm:pt modelId="{F18C376F-9DFA-471C-AE57-168BA656B570}" type="sibTrans" cxnId="{1712698E-0FA3-4A45-85C7-909D09CB1621}">
      <dgm:prSet/>
      <dgm:spPr/>
      <dgm:t>
        <a:bodyPr/>
        <a:lstStyle/>
        <a:p>
          <a:endParaRPr lang="pt-BR"/>
        </a:p>
      </dgm:t>
    </dgm:pt>
    <dgm:pt modelId="{3A52C428-20B3-4453-BFAF-58617BB8395D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Passivo (anaglífico, polarizador)</a:t>
          </a:r>
          <a:endParaRPr lang="pt-BR" dirty="0"/>
        </a:p>
      </dgm:t>
    </dgm:pt>
    <dgm:pt modelId="{08AE8121-44A9-49E7-BB6A-8CDCF1FE8595}" type="parTrans" cxnId="{98ED4D4E-A5C6-43DD-A367-647B5A6958A7}">
      <dgm:prSet/>
      <dgm:spPr/>
      <dgm:t>
        <a:bodyPr/>
        <a:lstStyle/>
        <a:p>
          <a:endParaRPr lang="pt-BR"/>
        </a:p>
      </dgm:t>
    </dgm:pt>
    <dgm:pt modelId="{C598FDE5-7F6A-4E58-B919-2135218176CC}" type="sibTrans" cxnId="{98ED4D4E-A5C6-43DD-A367-647B5A6958A7}">
      <dgm:prSet/>
      <dgm:spPr/>
      <dgm:t>
        <a:bodyPr/>
        <a:lstStyle/>
        <a:p>
          <a:endParaRPr lang="pt-BR"/>
        </a:p>
      </dgm:t>
    </dgm:pt>
    <dgm:pt modelId="{442470E5-8E81-4C87-BE58-2EE5B111A96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Ativo (obturador)</a:t>
          </a:r>
          <a:endParaRPr lang="pt-BR" dirty="0"/>
        </a:p>
      </dgm:t>
    </dgm:pt>
    <dgm:pt modelId="{BB9CE1AE-D568-45CE-A149-FD4F224AD884}" type="parTrans" cxnId="{C96574FF-FC97-4C58-BFEE-CBB6BB450305}">
      <dgm:prSet/>
      <dgm:spPr/>
      <dgm:t>
        <a:bodyPr/>
        <a:lstStyle/>
        <a:p>
          <a:endParaRPr lang="pt-BR"/>
        </a:p>
      </dgm:t>
    </dgm:pt>
    <dgm:pt modelId="{046D4732-B754-4B4F-BAAC-57C4FCE30E20}" type="sibTrans" cxnId="{C96574FF-FC97-4C58-BFEE-CBB6BB450305}">
      <dgm:prSet/>
      <dgm:spPr/>
      <dgm:t>
        <a:bodyPr/>
        <a:lstStyle/>
        <a:p>
          <a:endParaRPr lang="pt-BR"/>
        </a:p>
      </dgm:t>
    </dgm:pt>
    <dgm:pt modelId="{5B9CD8AB-CA1C-4C3C-B5D8-A1890CEB019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Monitores autoestereoscópicos</a:t>
          </a:r>
          <a:endParaRPr lang="pt-BR" dirty="0"/>
        </a:p>
      </dgm:t>
    </dgm:pt>
    <dgm:pt modelId="{075AE697-E1A9-4658-8586-5D55C7F7D836}" type="parTrans" cxnId="{D6520D39-3530-469E-AD59-70CDE683966F}">
      <dgm:prSet/>
      <dgm:spPr/>
      <dgm:t>
        <a:bodyPr/>
        <a:lstStyle/>
        <a:p>
          <a:endParaRPr lang="pt-BR"/>
        </a:p>
      </dgm:t>
    </dgm:pt>
    <dgm:pt modelId="{2B0D433A-76F3-4840-AF85-E0766D3DB483}" type="sibTrans" cxnId="{D6520D39-3530-469E-AD59-70CDE683966F}">
      <dgm:prSet/>
      <dgm:spPr/>
      <dgm:t>
        <a:bodyPr/>
        <a:lstStyle/>
        <a:p>
          <a:endParaRPr lang="pt-BR"/>
        </a:p>
      </dgm:t>
    </dgm:pt>
    <dgm:pt modelId="{7A3CB1A1-112F-4DDF-BD1C-3E83DBE185B0}" type="pres">
      <dgm:prSet presAssocID="{750F83C2-2489-4726-9F9E-35A74BCAC3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07D473F-1CF3-47D8-B9DA-0CDCBE173537}" type="pres">
      <dgm:prSet presAssocID="{A32FD129-6951-4DA3-AA90-F3C05BC06034}" presName="hierRoot1" presStyleCnt="0">
        <dgm:presLayoutVars>
          <dgm:hierBranch val="init"/>
        </dgm:presLayoutVars>
      </dgm:prSet>
      <dgm:spPr/>
    </dgm:pt>
    <dgm:pt modelId="{26A40E7C-324B-4B04-A8F9-4B84778D99F8}" type="pres">
      <dgm:prSet presAssocID="{A32FD129-6951-4DA3-AA90-F3C05BC06034}" presName="rootComposite1" presStyleCnt="0"/>
      <dgm:spPr/>
    </dgm:pt>
    <dgm:pt modelId="{56E76F2F-7431-42E1-ACCC-02B79A77D018}" type="pres">
      <dgm:prSet presAssocID="{A32FD129-6951-4DA3-AA90-F3C05BC0603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B7FFAB-DB58-4496-BD6D-66B80A109E4B}" type="pres">
      <dgm:prSet presAssocID="{A32FD129-6951-4DA3-AA90-F3C05BC0603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29D47FBA-67AA-4452-AE48-374C3F39DDB8}" type="pres">
      <dgm:prSet presAssocID="{A32FD129-6951-4DA3-AA90-F3C05BC06034}" presName="hierChild2" presStyleCnt="0"/>
      <dgm:spPr/>
    </dgm:pt>
    <dgm:pt modelId="{B339D220-7BC0-4E8D-89F9-55EDE464832D}" type="pres">
      <dgm:prSet presAssocID="{487E4310-5651-4700-A39E-2AEC0EA9F67D}" presName="Name64" presStyleLbl="parChTrans1D2" presStyleIdx="0" presStyleCnt="1"/>
      <dgm:spPr/>
      <dgm:t>
        <a:bodyPr/>
        <a:lstStyle/>
        <a:p>
          <a:endParaRPr lang="pt-BR"/>
        </a:p>
      </dgm:t>
    </dgm:pt>
    <dgm:pt modelId="{3C0A1E83-22F8-44C0-ACEC-5809374F669B}" type="pres">
      <dgm:prSet presAssocID="{00F27E76-D053-4838-B0FC-ECD625A2F185}" presName="hierRoot2" presStyleCnt="0">
        <dgm:presLayoutVars>
          <dgm:hierBranch val="init"/>
        </dgm:presLayoutVars>
      </dgm:prSet>
      <dgm:spPr/>
    </dgm:pt>
    <dgm:pt modelId="{0E8945E5-DCDF-4EAF-923A-FA72F750339D}" type="pres">
      <dgm:prSet presAssocID="{00F27E76-D053-4838-B0FC-ECD625A2F185}" presName="rootComposite" presStyleCnt="0"/>
      <dgm:spPr/>
    </dgm:pt>
    <dgm:pt modelId="{6E2D032B-DF4D-4C82-A2E6-3483FB5435A1}" type="pres">
      <dgm:prSet presAssocID="{00F27E76-D053-4838-B0FC-ECD625A2F185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8CC60C-3915-44D5-839B-F30D4D658A7D}" type="pres">
      <dgm:prSet presAssocID="{00F27E76-D053-4838-B0FC-ECD625A2F185}" presName="rootConnector" presStyleLbl="node2" presStyleIdx="0" presStyleCnt="1"/>
      <dgm:spPr/>
      <dgm:t>
        <a:bodyPr/>
        <a:lstStyle/>
        <a:p>
          <a:endParaRPr lang="pt-BR"/>
        </a:p>
      </dgm:t>
    </dgm:pt>
    <dgm:pt modelId="{FD349C28-8656-4075-8274-2B5D1070A7CE}" type="pres">
      <dgm:prSet presAssocID="{00F27E76-D053-4838-B0FC-ECD625A2F185}" presName="hierChild4" presStyleCnt="0"/>
      <dgm:spPr/>
    </dgm:pt>
    <dgm:pt modelId="{E2E01032-55EC-4490-A2E2-EAE58D3C5B9E}" type="pres">
      <dgm:prSet presAssocID="{7F290ED6-4613-4839-8B5C-6BBBC2E74564}" presName="Name64" presStyleLbl="parChTrans1D3" presStyleIdx="0" presStyleCnt="2"/>
      <dgm:spPr/>
      <dgm:t>
        <a:bodyPr/>
        <a:lstStyle/>
        <a:p>
          <a:endParaRPr lang="pt-BR"/>
        </a:p>
      </dgm:t>
    </dgm:pt>
    <dgm:pt modelId="{EF8B771D-E79F-41D3-9416-A6D15BC61C04}" type="pres">
      <dgm:prSet presAssocID="{120B4DC1-BE43-44CA-BAC8-D47AFD74228A}" presName="hierRoot2" presStyleCnt="0">
        <dgm:presLayoutVars>
          <dgm:hierBranch val="init"/>
        </dgm:presLayoutVars>
      </dgm:prSet>
      <dgm:spPr/>
    </dgm:pt>
    <dgm:pt modelId="{1F55CB75-DACE-423C-8832-B9A50767AC3F}" type="pres">
      <dgm:prSet presAssocID="{120B4DC1-BE43-44CA-BAC8-D47AFD74228A}" presName="rootComposite" presStyleCnt="0"/>
      <dgm:spPr/>
    </dgm:pt>
    <dgm:pt modelId="{2C6C9DA7-D985-4E9A-B607-56D60461266A}" type="pres">
      <dgm:prSet presAssocID="{120B4DC1-BE43-44CA-BAC8-D47AFD74228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A48D2F-6A6C-411C-8D81-7633043C1F47}" type="pres">
      <dgm:prSet presAssocID="{120B4DC1-BE43-44CA-BAC8-D47AFD74228A}" presName="rootConnector" presStyleLbl="node3" presStyleIdx="0" presStyleCnt="2"/>
      <dgm:spPr/>
      <dgm:t>
        <a:bodyPr/>
        <a:lstStyle/>
        <a:p>
          <a:endParaRPr lang="pt-BR"/>
        </a:p>
      </dgm:t>
    </dgm:pt>
    <dgm:pt modelId="{F31EA066-FB38-48C2-BBF7-4300822904AE}" type="pres">
      <dgm:prSet presAssocID="{120B4DC1-BE43-44CA-BAC8-D47AFD74228A}" presName="hierChild4" presStyleCnt="0"/>
      <dgm:spPr/>
    </dgm:pt>
    <dgm:pt modelId="{3D7F2BD7-EEFA-4A09-BAAA-A5467747A5B4}" type="pres">
      <dgm:prSet presAssocID="{08AE8121-44A9-49E7-BB6A-8CDCF1FE8595}" presName="Name64" presStyleLbl="parChTrans1D4" presStyleIdx="0" presStyleCnt="3"/>
      <dgm:spPr/>
      <dgm:t>
        <a:bodyPr/>
        <a:lstStyle/>
        <a:p>
          <a:endParaRPr lang="pt-BR"/>
        </a:p>
      </dgm:t>
    </dgm:pt>
    <dgm:pt modelId="{10800730-FAA3-4D4E-8B0C-8664288D66FC}" type="pres">
      <dgm:prSet presAssocID="{3A52C428-20B3-4453-BFAF-58617BB8395D}" presName="hierRoot2" presStyleCnt="0">
        <dgm:presLayoutVars>
          <dgm:hierBranch val="init"/>
        </dgm:presLayoutVars>
      </dgm:prSet>
      <dgm:spPr/>
    </dgm:pt>
    <dgm:pt modelId="{9A31C21E-1CE7-4835-8D78-538821C1BC8D}" type="pres">
      <dgm:prSet presAssocID="{3A52C428-20B3-4453-BFAF-58617BB8395D}" presName="rootComposite" presStyleCnt="0"/>
      <dgm:spPr/>
    </dgm:pt>
    <dgm:pt modelId="{BBE5A1C6-478A-4322-902B-D26E10E2B5D2}" type="pres">
      <dgm:prSet presAssocID="{3A52C428-20B3-4453-BFAF-58617BB8395D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F5AD06-8B95-4DCB-B3FF-3FA8EF8C8165}" type="pres">
      <dgm:prSet presAssocID="{3A52C428-20B3-4453-BFAF-58617BB8395D}" presName="rootConnector" presStyleLbl="node4" presStyleIdx="0" presStyleCnt="3"/>
      <dgm:spPr/>
      <dgm:t>
        <a:bodyPr/>
        <a:lstStyle/>
        <a:p>
          <a:endParaRPr lang="pt-BR"/>
        </a:p>
      </dgm:t>
    </dgm:pt>
    <dgm:pt modelId="{7A962AA2-C487-40E3-ABFA-C27E1AA07D6C}" type="pres">
      <dgm:prSet presAssocID="{3A52C428-20B3-4453-BFAF-58617BB8395D}" presName="hierChild4" presStyleCnt="0"/>
      <dgm:spPr/>
    </dgm:pt>
    <dgm:pt modelId="{68BFDFFE-B645-41E8-AEED-C2FC29FE279C}" type="pres">
      <dgm:prSet presAssocID="{3A52C428-20B3-4453-BFAF-58617BB8395D}" presName="hierChild5" presStyleCnt="0"/>
      <dgm:spPr/>
    </dgm:pt>
    <dgm:pt modelId="{9EFA87BC-94BA-4C59-98FE-454448B4BC0E}" type="pres">
      <dgm:prSet presAssocID="{BB9CE1AE-D568-45CE-A149-FD4F224AD884}" presName="Name64" presStyleLbl="parChTrans1D4" presStyleIdx="1" presStyleCnt="3"/>
      <dgm:spPr/>
      <dgm:t>
        <a:bodyPr/>
        <a:lstStyle/>
        <a:p>
          <a:endParaRPr lang="pt-BR"/>
        </a:p>
      </dgm:t>
    </dgm:pt>
    <dgm:pt modelId="{2613E132-4BA8-4454-B025-69D2A089BFFB}" type="pres">
      <dgm:prSet presAssocID="{442470E5-8E81-4C87-BE58-2EE5B111A966}" presName="hierRoot2" presStyleCnt="0">
        <dgm:presLayoutVars>
          <dgm:hierBranch val="init"/>
        </dgm:presLayoutVars>
      </dgm:prSet>
      <dgm:spPr/>
    </dgm:pt>
    <dgm:pt modelId="{84C6D9D1-27AC-4801-82F5-90A5AA318100}" type="pres">
      <dgm:prSet presAssocID="{442470E5-8E81-4C87-BE58-2EE5B111A966}" presName="rootComposite" presStyleCnt="0"/>
      <dgm:spPr/>
    </dgm:pt>
    <dgm:pt modelId="{E4781D85-102B-4EC1-B481-9AE8A70FF4A1}" type="pres">
      <dgm:prSet presAssocID="{442470E5-8E81-4C87-BE58-2EE5B111A966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4BDAF2C-A37D-41F2-BFC4-301D18D193AB}" type="pres">
      <dgm:prSet presAssocID="{442470E5-8E81-4C87-BE58-2EE5B111A966}" presName="rootConnector" presStyleLbl="node4" presStyleIdx="1" presStyleCnt="3"/>
      <dgm:spPr/>
      <dgm:t>
        <a:bodyPr/>
        <a:lstStyle/>
        <a:p>
          <a:endParaRPr lang="pt-BR"/>
        </a:p>
      </dgm:t>
    </dgm:pt>
    <dgm:pt modelId="{84513FE5-78AE-4D7A-BB57-254EB85601D2}" type="pres">
      <dgm:prSet presAssocID="{442470E5-8E81-4C87-BE58-2EE5B111A966}" presName="hierChild4" presStyleCnt="0"/>
      <dgm:spPr/>
    </dgm:pt>
    <dgm:pt modelId="{E1B9C8E8-07AA-4D82-8D0F-FF55BDDD3D7D}" type="pres">
      <dgm:prSet presAssocID="{442470E5-8E81-4C87-BE58-2EE5B111A966}" presName="hierChild5" presStyleCnt="0"/>
      <dgm:spPr/>
    </dgm:pt>
    <dgm:pt modelId="{9BDD0E64-159C-4A65-9C6C-C652A8B8B0CD}" type="pres">
      <dgm:prSet presAssocID="{120B4DC1-BE43-44CA-BAC8-D47AFD74228A}" presName="hierChild5" presStyleCnt="0"/>
      <dgm:spPr/>
    </dgm:pt>
    <dgm:pt modelId="{69541900-6A79-4139-8AA7-BCAF9BC48D16}" type="pres">
      <dgm:prSet presAssocID="{D9DA6E55-9A37-4AE6-AA38-4292EDC51FBE}" presName="Name64" presStyleLbl="parChTrans1D3" presStyleIdx="1" presStyleCnt="2"/>
      <dgm:spPr/>
      <dgm:t>
        <a:bodyPr/>
        <a:lstStyle/>
        <a:p>
          <a:endParaRPr lang="pt-BR"/>
        </a:p>
      </dgm:t>
    </dgm:pt>
    <dgm:pt modelId="{51BA6E4A-9B27-4126-99A7-F51D3A788633}" type="pres">
      <dgm:prSet presAssocID="{074180C9-AA60-4E57-A9E5-27EE30923DF8}" presName="hierRoot2" presStyleCnt="0">
        <dgm:presLayoutVars>
          <dgm:hierBranch val="init"/>
        </dgm:presLayoutVars>
      </dgm:prSet>
      <dgm:spPr/>
    </dgm:pt>
    <dgm:pt modelId="{8B9E4CD1-272A-4E5D-BB77-185761DE1EDC}" type="pres">
      <dgm:prSet presAssocID="{074180C9-AA60-4E57-A9E5-27EE30923DF8}" presName="rootComposite" presStyleCnt="0"/>
      <dgm:spPr/>
    </dgm:pt>
    <dgm:pt modelId="{E9B8B215-D2F5-4E9F-BE36-683CF88B43B6}" type="pres">
      <dgm:prSet presAssocID="{074180C9-AA60-4E57-A9E5-27EE30923DF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CD1092-6C7C-4334-929F-60511043A205}" type="pres">
      <dgm:prSet presAssocID="{074180C9-AA60-4E57-A9E5-27EE30923DF8}" presName="rootConnector" presStyleLbl="node3" presStyleIdx="1" presStyleCnt="2"/>
      <dgm:spPr/>
      <dgm:t>
        <a:bodyPr/>
        <a:lstStyle/>
        <a:p>
          <a:endParaRPr lang="pt-BR"/>
        </a:p>
      </dgm:t>
    </dgm:pt>
    <dgm:pt modelId="{EBD65297-E396-4EC3-8986-8140B86E3629}" type="pres">
      <dgm:prSet presAssocID="{074180C9-AA60-4E57-A9E5-27EE30923DF8}" presName="hierChild4" presStyleCnt="0"/>
      <dgm:spPr/>
    </dgm:pt>
    <dgm:pt modelId="{866D1971-0D1B-4602-AC13-75E3B5D1B981}" type="pres">
      <dgm:prSet presAssocID="{075AE697-E1A9-4658-8586-5D55C7F7D836}" presName="Name64" presStyleLbl="parChTrans1D4" presStyleIdx="2" presStyleCnt="3"/>
      <dgm:spPr/>
      <dgm:t>
        <a:bodyPr/>
        <a:lstStyle/>
        <a:p>
          <a:endParaRPr lang="pt-BR"/>
        </a:p>
      </dgm:t>
    </dgm:pt>
    <dgm:pt modelId="{78C661BE-96CA-46AF-867B-9F53E107DBA1}" type="pres">
      <dgm:prSet presAssocID="{5B9CD8AB-CA1C-4C3C-B5D8-A1890CEB0195}" presName="hierRoot2" presStyleCnt="0">
        <dgm:presLayoutVars>
          <dgm:hierBranch val="init"/>
        </dgm:presLayoutVars>
      </dgm:prSet>
      <dgm:spPr/>
    </dgm:pt>
    <dgm:pt modelId="{EA786C3C-7DAD-46AB-BEA0-812DBCE30452}" type="pres">
      <dgm:prSet presAssocID="{5B9CD8AB-CA1C-4C3C-B5D8-A1890CEB0195}" presName="rootComposite" presStyleCnt="0"/>
      <dgm:spPr/>
    </dgm:pt>
    <dgm:pt modelId="{4B0C367F-7037-4653-AA15-D06435589E37}" type="pres">
      <dgm:prSet presAssocID="{5B9CD8AB-CA1C-4C3C-B5D8-A1890CEB0195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C869B9-5992-48C0-80E2-751984EC983A}" type="pres">
      <dgm:prSet presAssocID="{5B9CD8AB-CA1C-4C3C-B5D8-A1890CEB0195}" presName="rootConnector" presStyleLbl="node4" presStyleIdx="2" presStyleCnt="3"/>
      <dgm:spPr/>
      <dgm:t>
        <a:bodyPr/>
        <a:lstStyle/>
        <a:p>
          <a:endParaRPr lang="pt-BR"/>
        </a:p>
      </dgm:t>
    </dgm:pt>
    <dgm:pt modelId="{760CA83D-2665-436D-B401-7E54A172D3E5}" type="pres">
      <dgm:prSet presAssocID="{5B9CD8AB-CA1C-4C3C-B5D8-A1890CEB0195}" presName="hierChild4" presStyleCnt="0"/>
      <dgm:spPr/>
    </dgm:pt>
    <dgm:pt modelId="{83BA4F02-DF84-4AD7-8C9A-28B80517B969}" type="pres">
      <dgm:prSet presAssocID="{5B9CD8AB-CA1C-4C3C-B5D8-A1890CEB0195}" presName="hierChild5" presStyleCnt="0"/>
      <dgm:spPr/>
    </dgm:pt>
    <dgm:pt modelId="{172C8E25-D84D-41AC-B01D-8ADEF2545D1F}" type="pres">
      <dgm:prSet presAssocID="{074180C9-AA60-4E57-A9E5-27EE30923DF8}" presName="hierChild5" presStyleCnt="0"/>
      <dgm:spPr/>
    </dgm:pt>
    <dgm:pt modelId="{CDED8552-340A-4A8C-99D6-8D2EAD6D6832}" type="pres">
      <dgm:prSet presAssocID="{00F27E76-D053-4838-B0FC-ECD625A2F185}" presName="hierChild5" presStyleCnt="0"/>
      <dgm:spPr/>
    </dgm:pt>
    <dgm:pt modelId="{CBDA9452-6DE8-4756-A782-DF08CFFB0795}" type="pres">
      <dgm:prSet presAssocID="{A32FD129-6951-4DA3-AA90-F3C05BC06034}" presName="hierChild3" presStyleCnt="0"/>
      <dgm:spPr/>
    </dgm:pt>
  </dgm:ptLst>
  <dgm:cxnLst>
    <dgm:cxn modelId="{B2B372DE-7DDC-4191-9EBA-4FF978A0F44A}" type="presOf" srcId="{074180C9-AA60-4E57-A9E5-27EE30923DF8}" destId="{E9B8B215-D2F5-4E9F-BE36-683CF88B43B6}" srcOrd="0" destOrd="0" presId="urn:microsoft.com/office/officeart/2009/3/layout/HorizontalOrganizationChart"/>
    <dgm:cxn modelId="{24AE312D-8A46-41B5-B693-7A4D682E63A1}" srcId="{750F83C2-2489-4726-9F9E-35A74BCAC319}" destId="{A32FD129-6951-4DA3-AA90-F3C05BC06034}" srcOrd="0" destOrd="0" parTransId="{16209A0E-84FC-46DC-AE6A-BE9F605141B0}" sibTransId="{A454572B-D4CD-4F98-9279-7773859EB7DF}"/>
    <dgm:cxn modelId="{6E85CCE1-75E4-46B7-897E-5EA6BA936DA8}" type="presOf" srcId="{120B4DC1-BE43-44CA-BAC8-D47AFD74228A}" destId="{8BA48D2F-6A6C-411C-8D81-7633043C1F47}" srcOrd="1" destOrd="0" presId="urn:microsoft.com/office/officeart/2009/3/layout/HorizontalOrganizationChart"/>
    <dgm:cxn modelId="{24A059AE-3939-472D-9734-E9746AD511D8}" type="presOf" srcId="{442470E5-8E81-4C87-BE58-2EE5B111A966}" destId="{E4781D85-102B-4EC1-B481-9AE8A70FF4A1}" srcOrd="0" destOrd="0" presId="urn:microsoft.com/office/officeart/2009/3/layout/HorizontalOrganizationChart"/>
    <dgm:cxn modelId="{078C2A51-2397-473B-9A11-62C75B82DB52}" type="presOf" srcId="{750F83C2-2489-4726-9F9E-35A74BCAC319}" destId="{7A3CB1A1-112F-4DDF-BD1C-3E83DBE185B0}" srcOrd="0" destOrd="0" presId="urn:microsoft.com/office/officeart/2009/3/layout/HorizontalOrganizationChart"/>
    <dgm:cxn modelId="{E356D1D8-C649-4A58-A392-9EF40E32436A}" type="presOf" srcId="{00F27E76-D053-4838-B0FC-ECD625A2F185}" destId="{6E2D032B-DF4D-4C82-A2E6-3483FB5435A1}" srcOrd="0" destOrd="0" presId="urn:microsoft.com/office/officeart/2009/3/layout/HorizontalOrganizationChart"/>
    <dgm:cxn modelId="{E0870321-2450-427E-80F7-0A1053E3F9F3}" type="presOf" srcId="{3A52C428-20B3-4453-BFAF-58617BB8395D}" destId="{94F5AD06-8B95-4DCB-B3FF-3FA8EF8C8165}" srcOrd="1" destOrd="0" presId="urn:microsoft.com/office/officeart/2009/3/layout/HorizontalOrganizationChart"/>
    <dgm:cxn modelId="{327153EA-23E5-49D5-9973-984846BD2B2B}" type="presOf" srcId="{074180C9-AA60-4E57-A9E5-27EE30923DF8}" destId="{BCCD1092-6C7C-4334-929F-60511043A205}" srcOrd="1" destOrd="0" presId="urn:microsoft.com/office/officeart/2009/3/layout/HorizontalOrganizationChart"/>
    <dgm:cxn modelId="{FE1B1388-D278-4CCE-8837-5DACE371408B}" type="presOf" srcId="{A32FD129-6951-4DA3-AA90-F3C05BC06034}" destId="{56E76F2F-7431-42E1-ACCC-02B79A77D018}" srcOrd="0" destOrd="0" presId="urn:microsoft.com/office/officeart/2009/3/layout/HorizontalOrganizationChart"/>
    <dgm:cxn modelId="{080D201D-0958-4FA2-B077-C20729025BB1}" type="presOf" srcId="{3A52C428-20B3-4453-BFAF-58617BB8395D}" destId="{BBE5A1C6-478A-4322-902B-D26E10E2B5D2}" srcOrd="0" destOrd="0" presId="urn:microsoft.com/office/officeart/2009/3/layout/HorizontalOrganizationChart"/>
    <dgm:cxn modelId="{4047B82B-C922-4665-842E-D4C5303FEEE7}" type="presOf" srcId="{08AE8121-44A9-49E7-BB6A-8CDCF1FE8595}" destId="{3D7F2BD7-EEFA-4A09-BAAA-A5467747A5B4}" srcOrd="0" destOrd="0" presId="urn:microsoft.com/office/officeart/2009/3/layout/HorizontalOrganizationChart"/>
    <dgm:cxn modelId="{E676DA69-5D24-4E9F-A733-E98B100DF40E}" srcId="{00F27E76-D053-4838-B0FC-ECD625A2F185}" destId="{120B4DC1-BE43-44CA-BAC8-D47AFD74228A}" srcOrd="0" destOrd="0" parTransId="{7F290ED6-4613-4839-8B5C-6BBBC2E74564}" sibTransId="{E30ADA23-9AE4-4A79-92C7-7CFE72E8B3D0}"/>
    <dgm:cxn modelId="{D59F5D77-ABB5-4CF3-8EA6-84F7697FEC99}" type="presOf" srcId="{5B9CD8AB-CA1C-4C3C-B5D8-A1890CEB0195}" destId="{A6C869B9-5992-48C0-80E2-751984EC983A}" srcOrd="1" destOrd="0" presId="urn:microsoft.com/office/officeart/2009/3/layout/HorizontalOrganizationChart"/>
    <dgm:cxn modelId="{D6520D39-3530-469E-AD59-70CDE683966F}" srcId="{074180C9-AA60-4E57-A9E5-27EE30923DF8}" destId="{5B9CD8AB-CA1C-4C3C-B5D8-A1890CEB0195}" srcOrd="0" destOrd="0" parTransId="{075AE697-E1A9-4658-8586-5D55C7F7D836}" sibTransId="{2B0D433A-76F3-4840-AF85-E0766D3DB483}"/>
    <dgm:cxn modelId="{C38329A7-A1A2-4DCF-B825-6A994C25B4D0}" srcId="{A32FD129-6951-4DA3-AA90-F3C05BC06034}" destId="{00F27E76-D053-4838-B0FC-ECD625A2F185}" srcOrd="0" destOrd="0" parTransId="{487E4310-5651-4700-A39E-2AEC0EA9F67D}" sibTransId="{9F343612-9E05-4E74-9BB0-0F127CCEA8D2}"/>
    <dgm:cxn modelId="{7A7FEE23-29AB-4396-9B84-1C8C143460C0}" type="presOf" srcId="{D9DA6E55-9A37-4AE6-AA38-4292EDC51FBE}" destId="{69541900-6A79-4139-8AA7-BCAF9BC48D16}" srcOrd="0" destOrd="0" presId="urn:microsoft.com/office/officeart/2009/3/layout/HorizontalOrganizationChart"/>
    <dgm:cxn modelId="{98ED4D4E-A5C6-43DD-A367-647B5A6958A7}" srcId="{120B4DC1-BE43-44CA-BAC8-D47AFD74228A}" destId="{3A52C428-20B3-4453-BFAF-58617BB8395D}" srcOrd="0" destOrd="0" parTransId="{08AE8121-44A9-49E7-BB6A-8CDCF1FE8595}" sibTransId="{C598FDE5-7F6A-4E58-B919-2135218176CC}"/>
    <dgm:cxn modelId="{C96574FF-FC97-4C58-BFEE-CBB6BB450305}" srcId="{120B4DC1-BE43-44CA-BAC8-D47AFD74228A}" destId="{442470E5-8E81-4C87-BE58-2EE5B111A966}" srcOrd="1" destOrd="0" parTransId="{BB9CE1AE-D568-45CE-A149-FD4F224AD884}" sibTransId="{046D4732-B754-4B4F-BAAC-57C4FCE30E20}"/>
    <dgm:cxn modelId="{BF43C07F-9411-42EC-901D-C38EFED13A5B}" type="presOf" srcId="{5B9CD8AB-CA1C-4C3C-B5D8-A1890CEB0195}" destId="{4B0C367F-7037-4653-AA15-D06435589E37}" srcOrd="0" destOrd="0" presId="urn:microsoft.com/office/officeart/2009/3/layout/HorizontalOrganizationChart"/>
    <dgm:cxn modelId="{17099666-2B56-45A3-A844-D61FBA70C1A9}" type="presOf" srcId="{00F27E76-D053-4838-B0FC-ECD625A2F185}" destId="{CC8CC60C-3915-44D5-839B-F30D4D658A7D}" srcOrd="1" destOrd="0" presId="urn:microsoft.com/office/officeart/2009/3/layout/HorizontalOrganizationChart"/>
    <dgm:cxn modelId="{1712698E-0FA3-4A45-85C7-909D09CB1621}" srcId="{00F27E76-D053-4838-B0FC-ECD625A2F185}" destId="{074180C9-AA60-4E57-A9E5-27EE30923DF8}" srcOrd="1" destOrd="0" parTransId="{D9DA6E55-9A37-4AE6-AA38-4292EDC51FBE}" sibTransId="{F18C376F-9DFA-471C-AE57-168BA656B570}"/>
    <dgm:cxn modelId="{A9CA2468-6405-4A56-86D9-53F95262782C}" type="presOf" srcId="{A32FD129-6951-4DA3-AA90-F3C05BC06034}" destId="{64B7FFAB-DB58-4496-BD6D-66B80A109E4B}" srcOrd="1" destOrd="0" presId="urn:microsoft.com/office/officeart/2009/3/layout/HorizontalOrganizationChart"/>
    <dgm:cxn modelId="{926FD3D4-759F-4BD4-8F9F-1C7F15AC4916}" type="presOf" srcId="{487E4310-5651-4700-A39E-2AEC0EA9F67D}" destId="{B339D220-7BC0-4E8D-89F9-55EDE464832D}" srcOrd="0" destOrd="0" presId="urn:microsoft.com/office/officeart/2009/3/layout/HorizontalOrganizationChart"/>
    <dgm:cxn modelId="{5036A6A2-A82A-49C8-B4FE-6A788085DF36}" type="presOf" srcId="{7F290ED6-4613-4839-8B5C-6BBBC2E74564}" destId="{E2E01032-55EC-4490-A2E2-EAE58D3C5B9E}" srcOrd="0" destOrd="0" presId="urn:microsoft.com/office/officeart/2009/3/layout/HorizontalOrganizationChart"/>
    <dgm:cxn modelId="{12B4FFCB-F2E5-4819-B258-927700A738A2}" type="presOf" srcId="{075AE697-E1A9-4658-8586-5D55C7F7D836}" destId="{866D1971-0D1B-4602-AC13-75E3B5D1B981}" srcOrd="0" destOrd="0" presId="urn:microsoft.com/office/officeart/2009/3/layout/HorizontalOrganizationChart"/>
    <dgm:cxn modelId="{B92DD451-8A78-4244-BF8A-B19B457F105E}" type="presOf" srcId="{120B4DC1-BE43-44CA-BAC8-D47AFD74228A}" destId="{2C6C9DA7-D985-4E9A-B607-56D60461266A}" srcOrd="0" destOrd="0" presId="urn:microsoft.com/office/officeart/2009/3/layout/HorizontalOrganizationChart"/>
    <dgm:cxn modelId="{943C28EB-58D0-4598-95FA-58AA56887EFB}" type="presOf" srcId="{442470E5-8E81-4C87-BE58-2EE5B111A966}" destId="{74BDAF2C-A37D-41F2-BFC4-301D18D193AB}" srcOrd="1" destOrd="0" presId="urn:microsoft.com/office/officeart/2009/3/layout/HorizontalOrganizationChart"/>
    <dgm:cxn modelId="{DB556E9A-CC43-4D68-9B10-C611FCF5DD95}" type="presOf" srcId="{BB9CE1AE-D568-45CE-A149-FD4F224AD884}" destId="{9EFA87BC-94BA-4C59-98FE-454448B4BC0E}" srcOrd="0" destOrd="0" presId="urn:microsoft.com/office/officeart/2009/3/layout/HorizontalOrganizationChart"/>
    <dgm:cxn modelId="{7D126C32-1335-49E0-9245-E43CBA5D0277}" type="presParOf" srcId="{7A3CB1A1-112F-4DDF-BD1C-3E83DBE185B0}" destId="{807D473F-1CF3-47D8-B9DA-0CDCBE173537}" srcOrd="0" destOrd="0" presId="urn:microsoft.com/office/officeart/2009/3/layout/HorizontalOrganizationChart"/>
    <dgm:cxn modelId="{9AA92917-1BEB-46B1-8A73-2545476102E8}" type="presParOf" srcId="{807D473F-1CF3-47D8-B9DA-0CDCBE173537}" destId="{26A40E7C-324B-4B04-A8F9-4B84778D99F8}" srcOrd="0" destOrd="0" presId="urn:microsoft.com/office/officeart/2009/3/layout/HorizontalOrganizationChart"/>
    <dgm:cxn modelId="{143A5381-1642-4817-A831-2C207DBC7C37}" type="presParOf" srcId="{26A40E7C-324B-4B04-A8F9-4B84778D99F8}" destId="{56E76F2F-7431-42E1-ACCC-02B79A77D018}" srcOrd="0" destOrd="0" presId="urn:microsoft.com/office/officeart/2009/3/layout/HorizontalOrganizationChart"/>
    <dgm:cxn modelId="{69FCD637-6083-4CC2-B561-85C90127DB28}" type="presParOf" srcId="{26A40E7C-324B-4B04-A8F9-4B84778D99F8}" destId="{64B7FFAB-DB58-4496-BD6D-66B80A109E4B}" srcOrd="1" destOrd="0" presId="urn:microsoft.com/office/officeart/2009/3/layout/HorizontalOrganizationChart"/>
    <dgm:cxn modelId="{E15F23A3-64A6-45BC-9DD6-57519F0E1691}" type="presParOf" srcId="{807D473F-1CF3-47D8-B9DA-0CDCBE173537}" destId="{29D47FBA-67AA-4452-AE48-374C3F39DDB8}" srcOrd="1" destOrd="0" presId="urn:microsoft.com/office/officeart/2009/3/layout/HorizontalOrganizationChart"/>
    <dgm:cxn modelId="{39267C7B-0FD1-4811-B501-4A44A9086E26}" type="presParOf" srcId="{29D47FBA-67AA-4452-AE48-374C3F39DDB8}" destId="{B339D220-7BC0-4E8D-89F9-55EDE464832D}" srcOrd="0" destOrd="0" presId="urn:microsoft.com/office/officeart/2009/3/layout/HorizontalOrganizationChart"/>
    <dgm:cxn modelId="{56940203-7A64-4D7C-A1A4-8958604546C9}" type="presParOf" srcId="{29D47FBA-67AA-4452-AE48-374C3F39DDB8}" destId="{3C0A1E83-22F8-44C0-ACEC-5809374F669B}" srcOrd="1" destOrd="0" presId="urn:microsoft.com/office/officeart/2009/3/layout/HorizontalOrganizationChart"/>
    <dgm:cxn modelId="{2D1BC8B0-1974-4BBD-8FB0-33005DF44212}" type="presParOf" srcId="{3C0A1E83-22F8-44C0-ACEC-5809374F669B}" destId="{0E8945E5-DCDF-4EAF-923A-FA72F750339D}" srcOrd="0" destOrd="0" presId="urn:microsoft.com/office/officeart/2009/3/layout/HorizontalOrganizationChart"/>
    <dgm:cxn modelId="{08C51741-6514-4D36-9FC4-49D6DE5F139D}" type="presParOf" srcId="{0E8945E5-DCDF-4EAF-923A-FA72F750339D}" destId="{6E2D032B-DF4D-4C82-A2E6-3483FB5435A1}" srcOrd="0" destOrd="0" presId="urn:microsoft.com/office/officeart/2009/3/layout/HorizontalOrganizationChart"/>
    <dgm:cxn modelId="{6E01919F-828F-4377-9B04-4D5452E87303}" type="presParOf" srcId="{0E8945E5-DCDF-4EAF-923A-FA72F750339D}" destId="{CC8CC60C-3915-44D5-839B-F30D4D658A7D}" srcOrd="1" destOrd="0" presId="urn:microsoft.com/office/officeart/2009/3/layout/HorizontalOrganizationChart"/>
    <dgm:cxn modelId="{2BB14FB5-1754-40BC-9E1A-2343AF50113A}" type="presParOf" srcId="{3C0A1E83-22F8-44C0-ACEC-5809374F669B}" destId="{FD349C28-8656-4075-8274-2B5D1070A7CE}" srcOrd="1" destOrd="0" presId="urn:microsoft.com/office/officeart/2009/3/layout/HorizontalOrganizationChart"/>
    <dgm:cxn modelId="{CEB475F3-285C-4CDC-AC13-F33677070D3D}" type="presParOf" srcId="{FD349C28-8656-4075-8274-2B5D1070A7CE}" destId="{E2E01032-55EC-4490-A2E2-EAE58D3C5B9E}" srcOrd="0" destOrd="0" presId="urn:microsoft.com/office/officeart/2009/3/layout/HorizontalOrganizationChart"/>
    <dgm:cxn modelId="{4A51DE7B-061A-4B95-8B90-0020091A01E6}" type="presParOf" srcId="{FD349C28-8656-4075-8274-2B5D1070A7CE}" destId="{EF8B771D-E79F-41D3-9416-A6D15BC61C04}" srcOrd="1" destOrd="0" presId="urn:microsoft.com/office/officeart/2009/3/layout/HorizontalOrganizationChart"/>
    <dgm:cxn modelId="{27168748-2857-4B81-8837-A4A265AA4338}" type="presParOf" srcId="{EF8B771D-E79F-41D3-9416-A6D15BC61C04}" destId="{1F55CB75-DACE-423C-8832-B9A50767AC3F}" srcOrd="0" destOrd="0" presId="urn:microsoft.com/office/officeart/2009/3/layout/HorizontalOrganizationChart"/>
    <dgm:cxn modelId="{0B15B067-E597-49FD-B576-106E42BA27A5}" type="presParOf" srcId="{1F55CB75-DACE-423C-8832-B9A50767AC3F}" destId="{2C6C9DA7-D985-4E9A-B607-56D60461266A}" srcOrd="0" destOrd="0" presId="urn:microsoft.com/office/officeart/2009/3/layout/HorizontalOrganizationChart"/>
    <dgm:cxn modelId="{AA09658C-8B21-45F1-B1B1-5CA508607712}" type="presParOf" srcId="{1F55CB75-DACE-423C-8832-B9A50767AC3F}" destId="{8BA48D2F-6A6C-411C-8D81-7633043C1F47}" srcOrd="1" destOrd="0" presId="urn:microsoft.com/office/officeart/2009/3/layout/HorizontalOrganizationChart"/>
    <dgm:cxn modelId="{969FA392-9247-49FB-93FD-0933C31154BA}" type="presParOf" srcId="{EF8B771D-E79F-41D3-9416-A6D15BC61C04}" destId="{F31EA066-FB38-48C2-BBF7-4300822904AE}" srcOrd="1" destOrd="0" presId="urn:microsoft.com/office/officeart/2009/3/layout/HorizontalOrganizationChart"/>
    <dgm:cxn modelId="{EC453D69-6299-405C-AF05-A98172BC25E8}" type="presParOf" srcId="{F31EA066-FB38-48C2-BBF7-4300822904AE}" destId="{3D7F2BD7-EEFA-4A09-BAAA-A5467747A5B4}" srcOrd="0" destOrd="0" presId="urn:microsoft.com/office/officeart/2009/3/layout/HorizontalOrganizationChart"/>
    <dgm:cxn modelId="{B6FB3B57-105F-4C87-8DBE-AA6AF914F81A}" type="presParOf" srcId="{F31EA066-FB38-48C2-BBF7-4300822904AE}" destId="{10800730-FAA3-4D4E-8B0C-8664288D66FC}" srcOrd="1" destOrd="0" presId="urn:microsoft.com/office/officeart/2009/3/layout/HorizontalOrganizationChart"/>
    <dgm:cxn modelId="{C9D407AD-4706-485E-95D5-503EEAFD2E46}" type="presParOf" srcId="{10800730-FAA3-4D4E-8B0C-8664288D66FC}" destId="{9A31C21E-1CE7-4835-8D78-538821C1BC8D}" srcOrd="0" destOrd="0" presId="urn:microsoft.com/office/officeart/2009/3/layout/HorizontalOrganizationChart"/>
    <dgm:cxn modelId="{2043A819-0E91-42D9-AEB0-A6574305D2DA}" type="presParOf" srcId="{9A31C21E-1CE7-4835-8D78-538821C1BC8D}" destId="{BBE5A1C6-478A-4322-902B-D26E10E2B5D2}" srcOrd="0" destOrd="0" presId="urn:microsoft.com/office/officeart/2009/3/layout/HorizontalOrganizationChart"/>
    <dgm:cxn modelId="{C8AF8DFF-2358-4AB6-A9D5-17A18057334C}" type="presParOf" srcId="{9A31C21E-1CE7-4835-8D78-538821C1BC8D}" destId="{94F5AD06-8B95-4DCB-B3FF-3FA8EF8C8165}" srcOrd="1" destOrd="0" presId="urn:microsoft.com/office/officeart/2009/3/layout/HorizontalOrganizationChart"/>
    <dgm:cxn modelId="{67AB7695-0D84-4A6B-8410-FB187D6C706C}" type="presParOf" srcId="{10800730-FAA3-4D4E-8B0C-8664288D66FC}" destId="{7A962AA2-C487-40E3-ABFA-C27E1AA07D6C}" srcOrd="1" destOrd="0" presId="urn:microsoft.com/office/officeart/2009/3/layout/HorizontalOrganizationChart"/>
    <dgm:cxn modelId="{9196FB1C-9182-447F-8473-C2016B0EC0DD}" type="presParOf" srcId="{10800730-FAA3-4D4E-8B0C-8664288D66FC}" destId="{68BFDFFE-B645-41E8-AEED-C2FC29FE279C}" srcOrd="2" destOrd="0" presId="urn:microsoft.com/office/officeart/2009/3/layout/HorizontalOrganizationChart"/>
    <dgm:cxn modelId="{40EFEB6B-2E1D-4790-A1ED-B73D811B6336}" type="presParOf" srcId="{F31EA066-FB38-48C2-BBF7-4300822904AE}" destId="{9EFA87BC-94BA-4C59-98FE-454448B4BC0E}" srcOrd="2" destOrd="0" presId="urn:microsoft.com/office/officeart/2009/3/layout/HorizontalOrganizationChart"/>
    <dgm:cxn modelId="{C39F0AC3-E1E3-43C1-9527-FDC877F82E2E}" type="presParOf" srcId="{F31EA066-FB38-48C2-BBF7-4300822904AE}" destId="{2613E132-4BA8-4454-B025-69D2A089BFFB}" srcOrd="3" destOrd="0" presId="urn:microsoft.com/office/officeart/2009/3/layout/HorizontalOrganizationChart"/>
    <dgm:cxn modelId="{5F9F8243-4336-4C0F-92FE-BEF8DBFE4218}" type="presParOf" srcId="{2613E132-4BA8-4454-B025-69D2A089BFFB}" destId="{84C6D9D1-27AC-4801-82F5-90A5AA318100}" srcOrd="0" destOrd="0" presId="urn:microsoft.com/office/officeart/2009/3/layout/HorizontalOrganizationChart"/>
    <dgm:cxn modelId="{1F136899-D2E1-4104-8F10-1902AF1FD340}" type="presParOf" srcId="{84C6D9D1-27AC-4801-82F5-90A5AA318100}" destId="{E4781D85-102B-4EC1-B481-9AE8A70FF4A1}" srcOrd="0" destOrd="0" presId="urn:microsoft.com/office/officeart/2009/3/layout/HorizontalOrganizationChart"/>
    <dgm:cxn modelId="{C8FE39D4-6935-4228-9C52-8B267FD9CAE6}" type="presParOf" srcId="{84C6D9D1-27AC-4801-82F5-90A5AA318100}" destId="{74BDAF2C-A37D-41F2-BFC4-301D18D193AB}" srcOrd="1" destOrd="0" presId="urn:microsoft.com/office/officeart/2009/3/layout/HorizontalOrganizationChart"/>
    <dgm:cxn modelId="{9A745627-748E-44B0-86A2-D4700575808F}" type="presParOf" srcId="{2613E132-4BA8-4454-B025-69D2A089BFFB}" destId="{84513FE5-78AE-4D7A-BB57-254EB85601D2}" srcOrd="1" destOrd="0" presId="urn:microsoft.com/office/officeart/2009/3/layout/HorizontalOrganizationChart"/>
    <dgm:cxn modelId="{6434E99E-3C17-4C44-BB6F-CE9F177C2CCB}" type="presParOf" srcId="{2613E132-4BA8-4454-B025-69D2A089BFFB}" destId="{E1B9C8E8-07AA-4D82-8D0F-FF55BDDD3D7D}" srcOrd="2" destOrd="0" presId="urn:microsoft.com/office/officeart/2009/3/layout/HorizontalOrganizationChart"/>
    <dgm:cxn modelId="{9228683F-B363-46DC-8D72-511C9BAC1E33}" type="presParOf" srcId="{EF8B771D-E79F-41D3-9416-A6D15BC61C04}" destId="{9BDD0E64-159C-4A65-9C6C-C652A8B8B0CD}" srcOrd="2" destOrd="0" presId="urn:microsoft.com/office/officeart/2009/3/layout/HorizontalOrganizationChart"/>
    <dgm:cxn modelId="{03D5673A-96C7-413F-BC90-1E20846033BC}" type="presParOf" srcId="{FD349C28-8656-4075-8274-2B5D1070A7CE}" destId="{69541900-6A79-4139-8AA7-BCAF9BC48D16}" srcOrd="2" destOrd="0" presId="urn:microsoft.com/office/officeart/2009/3/layout/HorizontalOrganizationChart"/>
    <dgm:cxn modelId="{AAFE3410-A5C6-4FC1-800C-CA26776FD3DD}" type="presParOf" srcId="{FD349C28-8656-4075-8274-2B5D1070A7CE}" destId="{51BA6E4A-9B27-4126-99A7-F51D3A788633}" srcOrd="3" destOrd="0" presId="urn:microsoft.com/office/officeart/2009/3/layout/HorizontalOrganizationChart"/>
    <dgm:cxn modelId="{A0B1E476-7B2A-4C56-9DDD-E8A2EA87478A}" type="presParOf" srcId="{51BA6E4A-9B27-4126-99A7-F51D3A788633}" destId="{8B9E4CD1-272A-4E5D-BB77-185761DE1EDC}" srcOrd="0" destOrd="0" presId="urn:microsoft.com/office/officeart/2009/3/layout/HorizontalOrganizationChart"/>
    <dgm:cxn modelId="{FAA731D7-23F9-4A42-918D-A96A77A2D974}" type="presParOf" srcId="{8B9E4CD1-272A-4E5D-BB77-185761DE1EDC}" destId="{E9B8B215-D2F5-4E9F-BE36-683CF88B43B6}" srcOrd="0" destOrd="0" presId="urn:microsoft.com/office/officeart/2009/3/layout/HorizontalOrganizationChart"/>
    <dgm:cxn modelId="{83C6D1F4-F0C1-41D2-B01C-286CDDE49296}" type="presParOf" srcId="{8B9E4CD1-272A-4E5D-BB77-185761DE1EDC}" destId="{BCCD1092-6C7C-4334-929F-60511043A205}" srcOrd="1" destOrd="0" presId="urn:microsoft.com/office/officeart/2009/3/layout/HorizontalOrganizationChart"/>
    <dgm:cxn modelId="{C6E2B9B6-589D-4706-AFA4-4D6EB4E6ED55}" type="presParOf" srcId="{51BA6E4A-9B27-4126-99A7-F51D3A788633}" destId="{EBD65297-E396-4EC3-8986-8140B86E3629}" srcOrd="1" destOrd="0" presId="urn:microsoft.com/office/officeart/2009/3/layout/HorizontalOrganizationChart"/>
    <dgm:cxn modelId="{C73C64DD-D5BB-4A94-9548-992D43C0DD37}" type="presParOf" srcId="{EBD65297-E396-4EC3-8986-8140B86E3629}" destId="{866D1971-0D1B-4602-AC13-75E3B5D1B981}" srcOrd="0" destOrd="0" presId="urn:microsoft.com/office/officeart/2009/3/layout/HorizontalOrganizationChart"/>
    <dgm:cxn modelId="{34704381-36B8-44F5-BA13-7DB34821D7BE}" type="presParOf" srcId="{EBD65297-E396-4EC3-8986-8140B86E3629}" destId="{78C661BE-96CA-46AF-867B-9F53E107DBA1}" srcOrd="1" destOrd="0" presId="urn:microsoft.com/office/officeart/2009/3/layout/HorizontalOrganizationChart"/>
    <dgm:cxn modelId="{0868A9C1-6215-43BF-AA18-9412C941640E}" type="presParOf" srcId="{78C661BE-96CA-46AF-867B-9F53E107DBA1}" destId="{EA786C3C-7DAD-46AB-BEA0-812DBCE30452}" srcOrd="0" destOrd="0" presId="urn:microsoft.com/office/officeart/2009/3/layout/HorizontalOrganizationChart"/>
    <dgm:cxn modelId="{6BD9E4F7-F55E-426C-82C3-840A82432A40}" type="presParOf" srcId="{EA786C3C-7DAD-46AB-BEA0-812DBCE30452}" destId="{4B0C367F-7037-4653-AA15-D06435589E37}" srcOrd="0" destOrd="0" presId="urn:microsoft.com/office/officeart/2009/3/layout/HorizontalOrganizationChart"/>
    <dgm:cxn modelId="{7F668296-FBA4-42F2-9250-7DDA5B610182}" type="presParOf" srcId="{EA786C3C-7DAD-46AB-BEA0-812DBCE30452}" destId="{A6C869B9-5992-48C0-80E2-751984EC983A}" srcOrd="1" destOrd="0" presId="urn:microsoft.com/office/officeart/2009/3/layout/HorizontalOrganizationChart"/>
    <dgm:cxn modelId="{34F8336A-9475-439C-9160-EB82808B0EB5}" type="presParOf" srcId="{78C661BE-96CA-46AF-867B-9F53E107DBA1}" destId="{760CA83D-2665-436D-B401-7E54A172D3E5}" srcOrd="1" destOrd="0" presId="urn:microsoft.com/office/officeart/2009/3/layout/HorizontalOrganizationChart"/>
    <dgm:cxn modelId="{8D9DFD53-94B4-4E07-8E19-FC226A9BB2A1}" type="presParOf" srcId="{78C661BE-96CA-46AF-867B-9F53E107DBA1}" destId="{83BA4F02-DF84-4AD7-8C9A-28B80517B969}" srcOrd="2" destOrd="0" presId="urn:microsoft.com/office/officeart/2009/3/layout/HorizontalOrganizationChart"/>
    <dgm:cxn modelId="{2ED62BB4-B950-423E-9237-83C4140AAC09}" type="presParOf" srcId="{51BA6E4A-9B27-4126-99A7-F51D3A788633}" destId="{172C8E25-D84D-41AC-B01D-8ADEF2545D1F}" srcOrd="2" destOrd="0" presId="urn:microsoft.com/office/officeart/2009/3/layout/HorizontalOrganizationChart"/>
    <dgm:cxn modelId="{3687B7C5-CD7E-41D6-B536-AE7677B043EE}" type="presParOf" srcId="{3C0A1E83-22F8-44C0-ACEC-5809374F669B}" destId="{CDED8552-340A-4A8C-99D6-8D2EAD6D6832}" srcOrd="2" destOrd="0" presId="urn:microsoft.com/office/officeart/2009/3/layout/HorizontalOrganizationChart"/>
    <dgm:cxn modelId="{D3150C1F-4386-4143-B8C6-109166510C9C}" type="presParOf" srcId="{807D473F-1CF3-47D8-B9DA-0CDCBE173537}" destId="{CBDA9452-6DE8-4756-A782-DF08CFFB07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dirty="0" smtClean="0"/>
            <a:t>Codificação Estereoscópica</a:t>
          </a:r>
          <a:endParaRPr lang="pt-BR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dirty="0" smtClean="0"/>
            <a:t>Compressão</a:t>
          </a:r>
          <a:endParaRPr lang="pt-BR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dirty="0" smtClean="0"/>
            <a:t>Compatibilidade</a:t>
          </a:r>
          <a:endParaRPr lang="pt-BR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dirty="0" smtClean="0"/>
            <a:t>Conversão Anaglífica</a:t>
          </a:r>
          <a:endParaRPr lang="pt-BR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5AC319E5-1379-4860-865D-82CA5F8F6D74}">
      <dgm:prSet phldrT="[Texto]"/>
      <dgm:spPr>
        <a:solidFill>
          <a:srgbClr val="CA5A5A"/>
        </a:solidFill>
      </dgm:spPr>
      <dgm:t>
        <a:bodyPr/>
        <a:lstStyle/>
        <a:p>
          <a:r>
            <a:rPr lang="pt-BR" noProof="0" dirty="0" smtClean="0"/>
            <a:t>Reversão Anaglífica</a:t>
          </a:r>
        </a:p>
      </dgm:t>
    </dgm:pt>
    <dgm:pt modelId="{796B1FE4-BA91-4115-9C79-7C9D8BC050E3}" type="parTrans" cxnId="{5C5643DF-501E-4C4D-AD3C-AE8B6623289F}">
      <dgm:prSet/>
      <dgm:spPr/>
      <dgm:t>
        <a:bodyPr/>
        <a:lstStyle/>
        <a:p>
          <a:endParaRPr lang="pt-BR"/>
        </a:p>
      </dgm:t>
    </dgm:pt>
    <dgm:pt modelId="{80556F87-8DB5-487B-B9F7-E91301DA1B52}" type="sibTrans" cxnId="{5C5643DF-501E-4C4D-AD3C-AE8B6623289F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2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2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CEA2203F-6CE8-44B9-9465-03032392CF78}" type="pres">
      <dgm:prSet presAssocID="{796B1FE4-BA91-4115-9C79-7C9D8BC050E3}" presName="Name19" presStyleLbl="parChTrans1D3" presStyleIdx="1" presStyleCnt="2"/>
      <dgm:spPr/>
      <dgm:t>
        <a:bodyPr/>
        <a:lstStyle/>
        <a:p>
          <a:endParaRPr lang="pt-BR"/>
        </a:p>
      </dgm:t>
    </dgm:pt>
    <dgm:pt modelId="{DD5E025F-70F4-48FC-B18F-38C89107B013}" type="pres">
      <dgm:prSet presAssocID="{5AC319E5-1379-4860-865D-82CA5F8F6D74}" presName="Name21" presStyleCnt="0"/>
      <dgm:spPr/>
    </dgm:pt>
    <dgm:pt modelId="{6C9A0E75-2E9F-4357-954E-2D66B9CAC58C}" type="pres">
      <dgm:prSet presAssocID="{5AC319E5-1379-4860-865D-82CA5F8F6D74}" presName="level2Shape" presStyleLbl="node3" presStyleIdx="1" presStyleCnt="2" custLinFactNeighborX="20814" custLinFactNeighborY="4240"/>
      <dgm:spPr/>
      <dgm:t>
        <a:bodyPr/>
        <a:lstStyle/>
        <a:p>
          <a:endParaRPr lang="pt-BR"/>
        </a:p>
      </dgm:t>
    </dgm:pt>
    <dgm:pt modelId="{27B4656D-6026-46C6-9613-171A3143E530}" type="pres">
      <dgm:prSet presAssocID="{5AC319E5-1379-4860-865D-82CA5F8F6D74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E59F1D5F-D2B2-4B99-8185-E04DB5BC9111}" type="presOf" srcId="{5FF24799-9D94-4C82-BD4D-140D4015CB2B}" destId="{ED59F7BD-492C-44FF-BA19-C9825A4FB025}" srcOrd="0" destOrd="0" presId="urn:microsoft.com/office/officeart/2005/8/layout/hierarchy6"/>
    <dgm:cxn modelId="{B59FB2B7-9F9C-48A6-B5EC-68F537AFD06B}" type="presOf" srcId="{CB4D62B7-20A0-42CA-B7A0-532513CCE3B9}" destId="{6B9BE3B4-6371-45FE-A71C-6E55CC800E74}" srcOrd="0" destOrd="0" presId="urn:microsoft.com/office/officeart/2005/8/layout/hierarchy6"/>
    <dgm:cxn modelId="{9FFA1BA4-FC9A-4DDA-847F-46C4972572E8}" type="presOf" srcId="{ED7F2F8B-596F-4ACC-88C7-425BD0C69125}" destId="{382C07DB-DF31-4C35-A8A6-001339A6AF65}" srcOrd="0" destOrd="0" presId="urn:microsoft.com/office/officeart/2005/8/layout/hierarchy6"/>
    <dgm:cxn modelId="{D79E6E1C-006A-484F-89D3-0EF7CDEBC98F}" type="presOf" srcId="{8D5FDD50-92B6-484D-9F33-ECBEC3DBA967}" destId="{28B760FA-B381-41EC-8B4D-492CAB381BC4}" srcOrd="0" destOrd="0" presId="urn:microsoft.com/office/officeart/2005/8/layout/hierarchy6"/>
    <dgm:cxn modelId="{E321EA38-2628-4CF3-8F50-3ED3E95AE68C}" type="presOf" srcId="{5AC319E5-1379-4860-865D-82CA5F8F6D74}" destId="{6C9A0E75-2E9F-4357-954E-2D66B9CAC58C}" srcOrd="0" destOrd="0" presId="urn:microsoft.com/office/officeart/2005/8/layout/hierarchy6"/>
    <dgm:cxn modelId="{7392C6EB-508A-4B02-BE5F-BB3C2216E605}" type="presOf" srcId="{AFD31390-6AC1-4FA3-BAED-940C68F6DC88}" destId="{DE5A9EAF-482B-4BF2-AF77-13EAE24C70B0}" srcOrd="0" destOrd="0" presId="urn:microsoft.com/office/officeart/2005/8/layout/hierarchy6"/>
    <dgm:cxn modelId="{159EE1B3-9E64-4E30-AFCF-044524B8FF5C}" type="presOf" srcId="{27D2D03C-6B7C-48CB-A639-65E257CC0E96}" destId="{F1E4FA91-E817-4642-B67C-69461E749193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201D97B0-C741-4DCB-BEB0-E8237029A570}" type="presOf" srcId="{796B1FE4-BA91-4115-9C79-7C9D8BC050E3}" destId="{CEA2203F-6CE8-44B9-9465-03032392CF78}" srcOrd="0" destOrd="0" presId="urn:microsoft.com/office/officeart/2005/8/layout/hierarchy6"/>
    <dgm:cxn modelId="{87D3E681-2FB0-4582-9374-F097D923F37E}" type="presOf" srcId="{F9BF59C0-DF44-4744-B321-308C735D2948}" destId="{8282B123-79D2-4E0A-BF9E-E258F9155E1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C5643DF-501E-4C4D-AD3C-AE8B6623289F}" srcId="{F9BF59C0-DF44-4744-B321-308C735D2948}" destId="{5AC319E5-1379-4860-865D-82CA5F8F6D74}" srcOrd="0" destOrd="0" parTransId="{796B1FE4-BA91-4115-9C79-7C9D8BC050E3}" sibTransId="{80556F87-8DB5-487B-B9F7-E91301DA1B52}"/>
    <dgm:cxn modelId="{9AE69B3D-AB06-4EC4-A783-EBF88405AE52}" type="presOf" srcId="{32F57AC1-33E6-4385-87AA-54CA417DA641}" destId="{6C530A79-90C4-49C8-A5F2-23392F853946}" srcOrd="0" destOrd="0" presId="urn:microsoft.com/office/officeart/2005/8/layout/hierarchy6"/>
    <dgm:cxn modelId="{6AD24993-93E8-4BA0-8510-A623896FC00D}" type="presParOf" srcId="{28B760FA-B381-41EC-8B4D-492CAB381BC4}" destId="{3B16B6A1-0DAE-46FF-8BBD-EDBC7A332D6C}" srcOrd="0" destOrd="0" presId="urn:microsoft.com/office/officeart/2005/8/layout/hierarchy6"/>
    <dgm:cxn modelId="{509B6207-ED4A-41A6-8050-BA82468B8297}" type="presParOf" srcId="{3B16B6A1-0DAE-46FF-8BBD-EDBC7A332D6C}" destId="{010D124E-7220-40C4-B1FE-D515AE2A5227}" srcOrd="0" destOrd="0" presId="urn:microsoft.com/office/officeart/2005/8/layout/hierarchy6"/>
    <dgm:cxn modelId="{8168B01B-0311-4FD0-9EC6-53F13FF1CEB7}" type="presParOf" srcId="{010D124E-7220-40C4-B1FE-D515AE2A5227}" destId="{D546113F-0EE7-47CB-AF4A-7B882A2C2C6B}" srcOrd="0" destOrd="0" presId="urn:microsoft.com/office/officeart/2005/8/layout/hierarchy6"/>
    <dgm:cxn modelId="{E34C01EA-3451-435A-AB04-C7C7BE4638FC}" type="presParOf" srcId="{D546113F-0EE7-47CB-AF4A-7B882A2C2C6B}" destId="{6C530A79-90C4-49C8-A5F2-23392F853946}" srcOrd="0" destOrd="0" presId="urn:microsoft.com/office/officeart/2005/8/layout/hierarchy6"/>
    <dgm:cxn modelId="{DD422E85-A28D-48F4-9703-E94EACF41702}" type="presParOf" srcId="{D546113F-0EE7-47CB-AF4A-7B882A2C2C6B}" destId="{2772B80C-9E71-4B49-AC7F-0A01A4A35F20}" srcOrd="1" destOrd="0" presId="urn:microsoft.com/office/officeart/2005/8/layout/hierarchy6"/>
    <dgm:cxn modelId="{0F2FFD67-4E0A-48E2-98CA-3C5B9B9208D5}" type="presParOf" srcId="{2772B80C-9E71-4B49-AC7F-0A01A4A35F20}" destId="{ED59F7BD-492C-44FF-BA19-C9825A4FB025}" srcOrd="0" destOrd="0" presId="urn:microsoft.com/office/officeart/2005/8/layout/hierarchy6"/>
    <dgm:cxn modelId="{8433A11C-13F0-498B-8D96-15794D4FC6FE}" type="presParOf" srcId="{2772B80C-9E71-4B49-AC7F-0A01A4A35F20}" destId="{2ABC4822-9468-4C8D-8293-D830F99CDDCF}" srcOrd="1" destOrd="0" presId="urn:microsoft.com/office/officeart/2005/8/layout/hierarchy6"/>
    <dgm:cxn modelId="{D869AFC3-C2CD-426F-8A7E-05BA2208CCAB}" type="presParOf" srcId="{2ABC4822-9468-4C8D-8293-D830F99CDDCF}" destId="{DE5A9EAF-482B-4BF2-AF77-13EAE24C70B0}" srcOrd="0" destOrd="0" presId="urn:microsoft.com/office/officeart/2005/8/layout/hierarchy6"/>
    <dgm:cxn modelId="{48108D29-573C-4742-B2A7-DC25CF465B85}" type="presParOf" srcId="{2ABC4822-9468-4C8D-8293-D830F99CDDCF}" destId="{E6D3E2E4-D9C8-4DBD-8AA1-1A3DCAEDCEC1}" srcOrd="1" destOrd="0" presId="urn:microsoft.com/office/officeart/2005/8/layout/hierarchy6"/>
    <dgm:cxn modelId="{4DD63739-D24B-42BD-A0BF-11C8CE753987}" type="presParOf" srcId="{E6D3E2E4-D9C8-4DBD-8AA1-1A3DCAEDCEC1}" destId="{6B9BE3B4-6371-45FE-A71C-6E55CC800E74}" srcOrd="0" destOrd="0" presId="urn:microsoft.com/office/officeart/2005/8/layout/hierarchy6"/>
    <dgm:cxn modelId="{78098885-9690-4A41-A95E-8D3A37C06381}" type="presParOf" srcId="{E6D3E2E4-D9C8-4DBD-8AA1-1A3DCAEDCEC1}" destId="{DCBD9F83-8215-4B66-8225-0278EEE19396}" srcOrd="1" destOrd="0" presId="urn:microsoft.com/office/officeart/2005/8/layout/hierarchy6"/>
    <dgm:cxn modelId="{28B1B47E-BB67-4718-A60B-B6207CA8399A}" type="presParOf" srcId="{DCBD9F83-8215-4B66-8225-0278EEE19396}" destId="{382C07DB-DF31-4C35-A8A6-001339A6AF65}" srcOrd="0" destOrd="0" presId="urn:microsoft.com/office/officeart/2005/8/layout/hierarchy6"/>
    <dgm:cxn modelId="{785B451E-F9BC-4B30-A13F-53267EF97922}" type="presParOf" srcId="{DCBD9F83-8215-4B66-8225-0278EEE19396}" destId="{4E45FD3D-81E0-403A-A92D-56086A2E4919}" srcOrd="1" destOrd="0" presId="urn:microsoft.com/office/officeart/2005/8/layout/hierarchy6"/>
    <dgm:cxn modelId="{18F3CCAF-396E-4900-9538-3BE972B040BD}" type="presParOf" srcId="{2772B80C-9E71-4B49-AC7F-0A01A4A35F20}" destId="{F1E4FA91-E817-4642-B67C-69461E749193}" srcOrd="2" destOrd="0" presId="urn:microsoft.com/office/officeart/2005/8/layout/hierarchy6"/>
    <dgm:cxn modelId="{CA0C9706-AB12-4884-89AF-3822B8D5E77A}" type="presParOf" srcId="{2772B80C-9E71-4B49-AC7F-0A01A4A35F20}" destId="{D01F688C-1BDB-4060-8359-D2CF40A1BBF6}" srcOrd="3" destOrd="0" presId="urn:microsoft.com/office/officeart/2005/8/layout/hierarchy6"/>
    <dgm:cxn modelId="{4360E619-3FCB-4C8B-AB58-B3D4BCAD63DB}" type="presParOf" srcId="{D01F688C-1BDB-4060-8359-D2CF40A1BBF6}" destId="{8282B123-79D2-4E0A-BF9E-E258F9155E15}" srcOrd="0" destOrd="0" presId="urn:microsoft.com/office/officeart/2005/8/layout/hierarchy6"/>
    <dgm:cxn modelId="{CD11B5B3-4A0E-41DB-9049-FEC084E370D3}" type="presParOf" srcId="{D01F688C-1BDB-4060-8359-D2CF40A1BBF6}" destId="{84B0F10B-70F7-485B-8E3F-1A5CF29D5F01}" srcOrd="1" destOrd="0" presId="urn:microsoft.com/office/officeart/2005/8/layout/hierarchy6"/>
    <dgm:cxn modelId="{C671D5E8-AEEF-4A3D-8692-4B8435507751}" type="presParOf" srcId="{84B0F10B-70F7-485B-8E3F-1A5CF29D5F01}" destId="{CEA2203F-6CE8-44B9-9465-03032392CF78}" srcOrd="0" destOrd="0" presId="urn:microsoft.com/office/officeart/2005/8/layout/hierarchy6"/>
    <dgm:cxn modelId="{CA3EDD34-8712-415D-A5DA-48C708BB0CF2}" type="presParOf" srcId="{84B0F10B-70F7-485B-8E3F-1A5CF29D5F01}" destId="{DD5E025F-70F4-48FC-B18F-38C89107B013}" srcOrd="1" destOrd="0" presId="urn:microsoft.com/office/officeart/2005/8/layout/hierarchy6"/>
    <dgm:cxn modelId="{A965E7AE-8775-46EA-8830-812255EE397B}" type="presParOf" srcId="{DD5E025F-70F4-48FC-B18F-38C89107B013}" destId="{6C9A0E75-2E9F-4357-954E-2D66B9CAC58C}" srcOrd="0" destOrd="0" presId="urn:microsoft.com/office/officeart/2005/8/layout/hierarchy6"/>
    <dgm:cxn modelId="{67D75733-ECC0-4423-8121-EECE5D569CF6}" type="presParOf" srcId="{DD5E025F-70F4-48FC-B18F-38C89107B013}" destId="{27B4656D-6026-46C6-9613-171A3143E530}" srcOrd="1" destOrd="0" presId="urn:microsoft.com/office/officeart/2005/8/layout/hierarchy6"/>
    <dgm:cxn modelId="{5F2D0FD5-796F-4A53-9036-A92B6B0FD3AD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67533" y="2145"/>
          <a:ext cx="1932533" cy="128835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Codificação Estereoscópica</a:t>
          </a:r>
          <a:endParaRPr lang="pt-BR" sz="1800" kern="1200" noProof="0" dirty="0"/>
        </a:p>
      </dsp:txBody>
      <dsp:txXfrm>
        <a:off x="2805268" y="39880"/>
        <a:ext cx="1857063" cy="1212885"/>
      </dsp:txXfrm>
    </dsp:sp>
    <dsp:sp modelId="{ED59F7BD-492C-44FF-BA19-C9825A4FB025}">
      <dsp:nvSpPr>
        <dsp:cNvPr id="0" name=""/>
        <dsp:cNvSpPr/>
      </dsp:nvSpPr>
      <dsp:spPr>
        <a:xfrm>
          <a:off x="2027721" y="1290500"/>
          <a:ext cx="1706078" cy="515342"/>
        </a:xfrm>
        <a:custGeom>
          <a:avLst/>
          <a:gdLst/>
          <a:ahLst/>
          <a:cxnLst/>
          <a:rect l="0" t="0" r="0" b="0"/>
          <a:pathLst>
            <a:path>
              <a:moveTo>
                <a:pt x="1706078" y="0"/>
              </a:moveTo>
              <a:lnTo>
                <a:pt x="1706078" y="257671"/>
              </a:lnTo>
              <a:lnTo>
                <a:pt x="0" y="257671"/>
              </a:lnTo>
              <a:lnTo>
                <a:pt x="0" y="51534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61454" y="1805843"/>
          <a:ext cx="1932533" cy="128835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Compressão</a:t>
          </a:r>
          <a:endParaRPr lang="pt-BR" sz="1800" kern="1200" noProof="0" dirty="0"/>
        </a:p>
      </dsp:txBody>
      <dsp:txXfrm>
        <a:off x="1099189" y="1843578"/>
        <a:ext cx="1857063" cy="1212885"/>
      </dsp:txXfrm>
    </dsp:sp>
    <dsp:sp modelId="{F1E4FA91-E817-4642-B67C-69461E749193}">
      <dsp:nvSpPr>
        <dsp:cNvPr id="0" name=""/>
        <dsp:cNvSpPr/>
      </dsp:nvSpPr>
      <dsp:spPr>
        <a:xfrm>
          <a:off x="3733800" y="1290500"/>
          <a:ext cx="1658384" cy="51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671"/>
              </a:lnTo>
              <a:lnTo>
                <a:pt x="1658384" y="257671"/>
              </a:lnTo>
              <a:lnTo>
                <a:pt x="1658384" y="51534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5917" y="1805843"/>
          <a:ext cx="1932533" cy="128835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Compatibilidade</a:t>
          </a:r>
          <a:endParaRPr lang="pt-BR" sz="1800" kern="1200" noProof="0" dirty="0"/>
        </a:p>
      </dsp:txBody>
      <dsp:txXfrm>
        <a:off x="4463652" y="1843578"/>
        <a:ext cx="1857063" cy="1212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Codificação Estereoscópica</a:t>
          </a:r>
          <a:endParaRPr lang="pt-BR" sz="18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Compressão</a:t>
          </a:r>
          <a:endParaRPr lang="pt-BR" sz="18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Conversão Anaglífica</a:t>
          </a:r>
          <a:endParaRPr lang="pt-BR" sz="18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Compatibilidade</a:t>
          </a:r>
          <a:endParaRPr lang="pt-BR" sz="18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Codificação Estereoscópica</a:t>
          </a:r>
          <a:endParaRPr lang="pt-BR" sz="18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Compressão</a:t>
          </a:r>
          <a:endParaRPr lang="pt-BR" sz="18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Conversão Anaglífica</a:t>
          </a:r>
          <a:endParaRPr lang="pt-BR" sz="18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Compatibilidade</a:t>
          </a:r>
          <a:endParaRPr lang="pt-BR" sz="18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Codificação Estereoscópica</a:t>
          </a:r>
          <a:endParaRPr lang="pt-BR" sz="18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Compressão</a:t>
          </a:r>
          <a:endParaRPr lang="pt-BR" sz="18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Conversão Anaglífica</a:t>
          </a:r>
          <a:endParaRPr lang="pt-BR" sz="18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Compatibilidade</a:t>
          </a:r>
          <a:endParaRPr lang="pt-BR" sz="18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D1971-0D1B-4602-AC13-75E3B5D1B981}">
      <dsp:nvSpPr>
        <dsp:cNvPr id="0" name=""/>
        <dsp:cNvSpPr/>
      </dsp:nvSpPr>
      <dsp:spPr>
        <a:xfrm>
          <a:off x="6279357" y="2260339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41900-6A79-4139-8AA7-BCAF9BC48D16}">
      <dsp:nvSpPr>
        <dsp:cNvPr id="0" name=""/>
        <dsp:cNvSpPr/>
      </dsp:nvSpPr>
      <dsp:spPr>
        <a:xfrm>
          <a:off x="4063846" y="1710640"/>
          <a:ext cx="369251" cy="595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595418"/>
              </a:lnTo>
              <a:lnTo>
                <a:pt x="369251" y="59541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A87BC-94BA-4C59-98FE-454448B4BC0E}">
      <dsp:nvSpPr>
        <dsp:cNvPr id="0" name=""/>
        <dsp:cNvSpPr/>
      </dsp:nvSpPr>
      <dsp:spPr>
        <a:xfrm>
          <a:off x="6279357" y="1115222"/>
          <a:ext cx="369251" cy="396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396945"/>
              </a:lnTo>
              <a:lnTo>
                <a:pt x="369251" y="39694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F2BD7-EEFA-4A09-BAAA-A5467747A5B4}">
      <dsp:nvSpPr>
        <dsp:cNvPr id="0" name=""/>
        <dsp:cNvSpPr/>
      </dsp:nvSpPr>
      <dsp:spPr>
        <a:xfrm>
          <a:off x="6279357" y="718276"/>
          <a:ext cx="369251" cy="396945"/>
        </a:xfrm>
        <a:custGeom>
          <a:avLst/>
          <a:gdLst/>
          <a:ahLst/>
          <a:cxnLst/>
          <a:rect l="0" t="0" r="0" b="0"/>
          <a:pathLst>
            <a:path>
              <a:moveTo>
                <a:pt x="0" y="396945"/>
              </a:moveTo>
              <a:lnTo>
                <a:pt x="184625" y="396945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032-55EC-4490-A2E2-EAE58D3C5B9E}">
      <dsp:nvSpPr>
        <dsp:cNvPr id="0" name=""/>
        <dsp:cNvSpPr/>
      </dsp:nvSpPr>
      <dsp:spPr>
        <a:xfrm>
          <a:off x="4063846" y="1115222"/>
          <a:ext cx="369251" cy="595418"/>
        </a:xfrm>
        <a:custGeom>
          <a:avLst/>
          <a:gdLst/>
          <a:ahLst/>
          <a:cxnLst/>
          <a:rect l="0" t="0" r="0" b="0"/>
          <a:pathLst>
            <a:path>
              <a:moveTo>
                <a:pt x="0" y="595418"/>
              </a:moveTo>
              <a:lnTo>
                <a:pt x="184625" y="595418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9D220-7BC0-4E8D-89F9-55EDE464832D}">
      <dsp:nvSpPr>
        <dsp:cNvPr id="0" name=""/>
        <dsp:cNvSpPr/>
      </dsp:nvSpPr>
      <dsp:spPr>
        <a:xfrm>
          <a:off x="1848334" y="1664920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76F2F-7431-42E1-ACCC-02B79A77D018}">
      <dsp:nvSpPr>
        <dsp:cNvPr id="0" name=""/>
        <dsp:cNvSpPr/>
      </dsp:nvSpPr>
      <dsp:spPr>
        <a:xfrm>
          <a:off x="2074" y="1429086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Par Estéreo</a:t>
          </a:r>
          <a:endParaRPr lang="pt-BR" sz="1500" kern="1200" dirty="0"/>
        </a:p>
      </dsp:txBody>
      <dsp:txXfrm>
        <a:off x="2074" y="1429086"/>
        <a:ext cx="1846259" cy="563109"/>
      </dsp:txXfrm>
    </dsp:sp>
    <dsp:sp modelId="{6E2D032B-DF4D-4C82-A2E6-3483FB5435A1}">
      <dsp:nvSpPr>
        <dsp:cNvPr id="0" name=""/>
        <dsp:cNvSpPr/>
      </dsp:nvSpPr>
      <dsp:spPr>
        <a:xfrm>
          <a:off x="2217586" y="1429086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Separação</a:t>
          </a:r>
          <a:endParaRPr lang="pt-BR" sz="1500" kern="1200" dirty="0"/>
        </a:p>
      </dsp:txBody>
      <dsp:txXfrm>
        <a:off x="2217586" y="1429086"/>
        <a:ext cx="1846259" cy="563109"/>
      </dsp:txXfrm>
    </dsp:sp>
    <dsp:sp modelId="{2C6C9DA7-D985-4E9A-B607-56D60461266A}">
      <dsp:nvSpPr>
        <dsp:cNvPr id="0" name=""/>
        <dsp:cNvSpPr/>
      </dsp:nvSpPr>
      <dsp:spPr>
        <a:xfrm>
          <a:off x="4433097" y="833667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Auxílio de óculos</a:t>
          </a:r>
          <a:endParaRPr lang="pt-BR" sz="1500" kern="1200" dirty="0"/>
        </a:p>
      </dsp:txBody>
      <dsp:txXfrm>
        <a:off x="4433097" y="833667"/>
        <a:ext cx="1846259" cy="563109"/>
      </dsp:txXfrm>
    </dsp:sp>
    <dsp:sp modelId="{BBE5A1C6-478A-4322-902B-D26E10E2B5D2}">
      <dsp:nvSpPr>
        <dsp:cNvPr id="0" name=""/>
        <dsp:cNvSpPr/>
      </dsp:nvSpPr>
      <dsp:spPr>
        <a:xfrm>
          <a:off x="6648609" y="436721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Passivo (anaglífico, polarizador)</a:t>
          </a:r>
          <a:endParaRPr lang="pt-BR" sz="1500" kern="1200" dirty="0"/>
        </a:p>
      </dsp:txBody>
      <dsp:txXfrm>
        <a:off x="6648609" y="436721"/>
        <a:ext cx="1846259" cy="563109"/>
      </dsp:txXfrm>
    </dsp:sp>
    <dsp:sp modelId="{E4781D85-102B-4EC1-B481-9AE8A70FF4A1}">
      <dsp:nvSpPr>
        <dsp:cNvPr id="0" name=""/>
        <dsp:cNvSpPr/>
      </dsp:nvSpPr>
      <dsp:spPr>
        <a:xfrm>
          <a:off x="6648609" y="1230613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Ativo (obturador)</a:t>
          </a:r>
          <a:endParaRPr lang="pt-BR" sz="1500" kern="1200" dirty="0"/>
        </a:p>
      </dsp:txBody>
      <dsp:txXfrm>
        <a:off x="6648609" y="1230613"/>
        <a:ext cx="1846259" cy="563109"/>
      </dsp:txXfrm>
    </dsp:sp>
    <dsp:sp modelId="{E9B8B215-D2F5-4E9F-BE36-683CF88B43B6}">
      <dsp:nvSpPr>
        <dsp:cNvPr id="0" name=""/>
        <dsp:cNvSpPr/>
      </dsp:nvSpPr>
      <dsp:spPr>
        <a:xfrm>
          <a:off x="4433097" y="202450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Sem auxílio de óculos</a:t>
          </a:r>
          <a:endParaRPr lang="pt-BR" sz="1500" kern="1200" dirty="0"/>
        </a:p>
      </dsp:txBody>
      <dsp:txXfrm>
        <a:off x="4433097" y="2024505"/>
        <a:ext cx="1846259" cy="563109"/>
      </dsp:txXfrm>
    </dsp:sp>
    <dsp:sp modelId="{4B0C367F-7037-4653-AA15-D06435589E37}">
      <dsp:nvSpPr>
        <dsp:cNvPr id="0" name=""/>
        <dsp:cNvSpPr/>
      </dsp:nvSpPr>
      <dsp:spPr>
        <a:xfrm>
          <a:off x="6648609" y="202450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Monitores autoestereoscópicos</a:t>
          </a:r>
          <a:endParaRPr lang="pt-BR" sz="1500" kern="1200" dirty="0"/>
        </a:p>
      </dsp:txBody>
      <dsp:txXfrm>
        <a:off x="6648609" y="2024505"/>
        <a:ext cx="1846259" cy="5631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Codificação Estereoscópica</a:t>
          </a:r>
          <a:endParaRPr lang="pt-BR" sz="18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Compressão</a:t>
          </a:r>
          <a:endParaRPr lang="pt-BR" sz="18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Conversão Anaglífica</a:t>
          </a:r>
          <a:endParaRPr lang="pt-BR" sz="18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Compatibilidade</a:t>
          </a:r>
          <a:endParaRPr lang="pt-BR" sz="1800" kern="1200" noProof="0" dirty="0"/>
        </a:p>
      </dsp:txBody>
      <dsp:txXfrm>
        <a:off x="4459520" y="1833802"/>
        <a:ext cx="1846552" cy="1206020"/>
      </dsp:txXfrm>
    </dsp:sp>
    <dsp:sp modelId="{CEA2203F-6CE8-44B9-9465-03032392CF78}">
      <dsp:nvSpPr>
        <dsp:cNvPr id="0" name=""/>
        <dsp:cNvSpPr/>
      </dsp:nvSpPr>
      <dsp:spPr>
        <a:xfrm>
          <a:off x="5337076" y="3077343"/>
          <a:ext cx="91440" cy="515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21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A0E75-2E9F-4357-954E-2D66B9CAC58C}">
      <dsp:nvSpPr>
        <dsp:cNvPr id="0" name=""/>
        <dsp:cNvSpPr/>
      </dsp:nvSpPr>
      <dsp:spPr>
        <a:xfrm>
          <a:off x="4421999" y="3592562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Reversão Anaglífica</a:t>
          </a:r>
        </a:p>
      </dsp:txBody>
      <dsp:txXfrm>
        <a:off x="4459520" y="3630083"/>
        <a:ext cx="1846552" cy="1206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8503-99CB-41EB-9D67-4ADA1DCFFC7F}" type="datetimeFigureOut">
              <a:rPr lang="pt-BR" smtClean="0"/>
              <a:t>28/09/2011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560E-C839-40E2-957A-A4B404157F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BDDE201-C26D-40BB-A193-6F0035D73FBF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72F4B7F-6C10-4D53-A27B-CC237E91CB34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 vert="horz" rtlCol="0"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4E9312FF-E5A5-4E7D-A855-27DC3D260262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54EB7FFA-AEF9-48E2-BD82-6E1E402D109F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57DDFA5-E5F1-43EC-996F-78DBF8B52FC6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61209680-2B12-4AB9-BCBC-6836D7A2D5A2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F8C3AB0-901B-49F6-92CD-AD15C65D5417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2EC3EF7-9ED9-49E9-9BD3-95C4E33B81A6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9A90EF26-17C7-4334-AF48-68D474289B48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200.136.217.194/videostere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i.acm.org/10.1145/1858477.1858506" TargetMode="External"/><Relationship Id="rId2" Type="http://schemas.openxmlformats.org/officeDocument/2006/relationships/hyperlink" Target="http://www.icmc.usp.br/~biblio/BIBLIOTECA/rel_tec/RT_351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642-11686-5_2" TargetMode="External"/><Relationship Id="rId2" Type="http://schemas.openxmlformats.org/officeDocument/2006/relationships/hyperlink" Target="http://dx.doi.org/10.1109/PCS.2009.516735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Reversing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Anaglyph </a:t>
            </a:r>
            <a:r>
              <a:rPr lang="en-US" sz="4400" dirty="0"/>
              <a:t>Videos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Into </a:t>
            </a:r>
            <a:r>
              <a:rPr lang="en-US" sz="4400" dirty="0"/>
              <a:t>Stereo Pairs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dirty="0" smtClean="0"/>
              <a:t>Matheus Ricardo Uihara Zingarelli – ICMC/USP São Carlos</a:t>
            </a:r>
          </a:p>
          <a:p>
            <a:r>
              <a:rPr lang="pt-BR" sz="1200" b="0" dirty="0" smtClean="0"/>
              <a:t>Leonardo Antônio de Andrade – UFSCar</a:t>
            </a:r>
          </a:p>
          <a:p>
            <a:r>
              <a:rPr lang="pt-BR" sz="1200" b="0" dirty="0" smtClean="0"/>
              <a:t>Rudinei Goularte – ICMC/USP São Carlos</a:t>
            </a:r>
          </a:p>
          <a:p>
            <a:endParaRPr lang="pt-BR" sz="1200" b="0" dirty="0" smtClean="0"/>
          </a:p>
          <a:p>
            <a:pPr algn="ctr"/>
            <a:r>
              <a:rPr lang="pt-BR" sz="1200" dirty="0" smtClean="0"/>
              <a:t>XVII WebMedia – Outubro/2011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685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4419575" y="4930864"/>
            <a:ext cx="2880320" cy="1623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1866150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5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Matheus\Desktop\Mestrado\2-Disciplinas\Multimidia\bit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5050" y="0"/>
            <a:ext cx="677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0" dirty="0" smtClean="0"/>
              <a:t>Conversão e Reversão Anaglífica</a:t>
            </a:r>
            <a:endParaRPr lang="pt-BR" sz="4400" b="0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e Reversão Anaglífica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Recuperar dados de cor removidos durante a conversão anaglífica</a:t>
            </a:r>
          </a:p>
          <a:p>
            <a:pPr lvl="1"/>
            <a:r>
              <a:rPr lang="pt-BR" dirty="0" smtClean="0"/>
              <a:t>Reconstrução do par estéreo</a:t>
            </a:r>
          </a:p>
          <a:p>
            <a:pPr lvl="1"/>
            <a:r>
              <a:rPr lang="pt-BR" dirty="0" smtClean="0"/>
              <a:t>Tabela de Índice de Cores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615377"/>
            <a:ext cx="6768752" cy="24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8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e Reversão Anaglífica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Tabela de Índice de Cores</a:t>
            </a:r>
          </a:p>
          <a:p>
            <a:pPr lvl="1"/>
            <a:r>
              <a:rPr lang="pt-BR" dirty="0" smtClean="0"/>
              <a:t>Armazenamento das cores removidas</a:t>
            </a:r>
          </a:p>
          <a:p>
            <a:pPr lvl="2"/>
            <a:r>
              <a:rPr lang="pt-BR" dirty="0" smtClean="0"/>
              <a:t>Anáglifo complementar</a:t>
            </a:r>
          </a:p>
          <a:p>
            <a:pPr lvl="2"/>
            <a:endParaRPr lang="pt-BR" dirty="0" smtClean="0"/>
          </a:p>
          <a:p>
            <a:pPr lvl="1"/>
            <a:r>
              <a:rPr lang="pt-BR" dirty="0"/>
              <a:t>RGB </a:t>
            </a:r>
            <a:r>
              <a:rPr lang="pt-BR" dirty="0">
                <a:latin typeface="Times New Roman"/>
                <a:cs typeface="Times New Roman"/>
              </a:rPr>
              <a:t>→</a:t>
            </a:r>
            <a:r>
              <a:rPr lang="pt-BR" dirty="0"/>
              <a:t> </a:t>
            </a:r>
            <a:r>
              <a:rPr lang="pt-BR" dirty="0" smtClean="0"/>
              <a:t>YC</a:t>
            </a:r>
            <a:r>
              <a:rPr lang="pt-BR" baseline="-25000" dirty="0" smtClean="0"/>
              <a:t>b</a:t>
            </a:r>
            <a:r>
              <a:rPr lang="pt-BR" dirty="0" smtClean="0"/>
              <a:t>C</a:t>
            </a:r>
            <a:r>
              <a:rPr lang="pt-BR" baseline="-25000" dirty="0" smtClean="0"/>
              <a:t>r </a:t>
            </a:r>
            <a:r>
              <a:rPr lang="pt-BR" dirty="0" smtClean="0"/>
              <a:t>(com subamostragem)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Remoção da componente de luminância (Y)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e Reversão Anaglífica</a:t>
            </a:r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888432" cy="4873752"/>
          </a:xfrm>
        </p:spPr>
        <p:txBody>
          <a:bodyPr/>
          <a:lstStyle/>
          <a:p>
            <a:r>
              <a:rPr lang="pt-BR" sz="2200" dirty="0" smtClean="0"/>
              <a:t>Com base nos resultados de [2] e [3]</a:t>
            </a:r>
          </a:p>
          <a:p>
            <a:pPr lvl="1"/>
            <a:r>
              <a:rPr lang="pt-BR" dirty="0" smtClean="0"/>
              <a:t>Anáglifo verde-magenta</a:t>
            </a:r>
          </a:p>
          <a:p>
            <a:pPr lvl="1"/>
            <a:r>
              <a:rPr lang="pt-BR" dirty="0" smtClean="0"/>
              <a:t>Subamostragem 4:2:2</a:t>
            </a:r>
          </a:p>
          <a:p>
            <a:r>
              <a:rPr lang="pt-BR" dirty="0" smtClean="0"/>
              <a:t>Compressão sem perdas (</a:t>
            </a:r>
            <a:r>
              <a:rPr lang="pt-BR" i="1" dirty="0" smtClean="0"/>
              <a:t>lossless</a:t>
            </a:r>
            <a:r>
              <a:rPr lang="pt-BR" dirty="0" smtClean="0"/>
              <a:t>) ao final do processo</a:t>
            </a:r>
            <a:endParaRPr lang="pt-B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11960" y="1556793"/>
            <a:ext cx="381642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35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e Reversão Anaglífica</a:t>
            </a:r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679828" cy="4873752"/>
          </a:xfrm>
        </p:spPr>
        <p:txBody>
          <a:bodyPr/>
          <a:lstStyle/>
          <a:p>
            <a:r>
              <a:rPr lang="pt-BR" sz="2200" dirty="0" smtClean="0"/>
              <a:t>Utilização de </a:t>
            </a:r>
            <a:r>
              <a:rPr lang="pt-BR" sz="2200" b="1" dirty="0" smtClean="0"/>
              <a:t>Y’</a:t>
            </a:r>
            <a:r>
              <a:rPr lang="pt-BR" sz="2200" dirty="0" smtClean="0"/>
              <a:t> para a reconstrução do anáglifo complementar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8538" y="1413812"/>
            <a:ext cx="3547838" cy="460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88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zinga\AppData\Local\Microsoft\Windows\Temporary Internet Files\Content.IE5\CLD6BFY8\MC900295479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40" y="1052736"/>
            <a:ext cx="379079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Experimentos e Resultados Obtidos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16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24682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Experimentos e 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Base de dados de vídeos estereoscópicos [1]</a:t>
            </a:r>
          </a:p>
          <a:p>
            <a:pPr lvl="1"/>
            <a:r>
              <a:rPr lang="pt-BR" dirty="0" smtClean="0">
                <a:hlinkClick r:id="rId2"/>
              </a:rPr>
              <a:t>http://200.136.217.194/videostereo/</a:t>
            </a:r>
            <a:endParaRPr lang="pt-BR" dirty="0" smtClean="0"/>
          </a:p>
          <a:p>
            <a:pPr lvl="1"/>
            <a:r>
              <a:rPr lang="pt-BR" dirty="0" smtClean="0"/>
              <a:t>32 imagens extraídas e agrupadas por</a:t>
            </a:r>
          </a:p>
          <a:p>
            <a:pPr lvl="2"/>
            <a:r>
              <a:rPr lang="pt-BR" dirty="0" smtClean="0"/>
              <a:t>Brilho</a:t>
            </a:r>
          </a:p>
          <a:p>
            <a:pPr lvl="2"/>
            <a:r>
              <a:rPr lang="pt-BR" dirty="0" smtClean="0"/>
              <a:t>Saturação</a:t>
            </a:r>
          </a:p>
          <a:p>
            <a:pPr lvl="2"/>
            <a:r>
              <a:rPr lang="pt-BR" dirty="0" smtClean="0"/>
              <a:t>Contraste</a:t>
            </a:r>
          </a:p>
          <a:p>
            <a:pPr lvl="2"/>
            <a:endParaRPr lang="pt-BR" dirty="0" smtClean="0"/>
          </a:p>
          <a:p>
            <a:r>
              <a:rPr lang="pt-BR" dirty="0" smtClean="0"/>
              <a:t>PSNR (</a:t>
            </a:r>
            <a:r>
              <a:rPr lang="en-US" i="1" dirty="0" smtClean="0"/>
              <a:t>Peak Signal-to-Noise Ratio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Percepção de Profundidade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0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e Resultados Obtidos</a:t>
            </a:r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704856" cy="4873752"/>
          </a:xfrm>
        </p:spPr>
        <p:txBody>
          <a:bodyPr/>
          <a:lstStyle/>
          <a:p>
            <a:r>
              <a:rPr lang="pt-BR" sz="2200" dirty="0" smtClean="0"/>
              <a:t>Taxa de redução média de 63,09%</a:t>
            </a:r>
          </a:p>
          <a:p>
            <a:endParaRPr lang="pt-BR" sz="2200" dirty="0" smtClean="0"/>
          </a:p>
          <a:p>
            <a:r>
              <a:rPr lang="pt-BR" sz="2200" dirty="0"/>
              <a:t>PSNR (</a:t>
            </a:r>
            <a:r>
              <a:rPr lang="pt-BR" sz="2200" i="1" dirty="0"/>
              <a:t>Peak Signal-to-Noise </a:t>
            </a:r>
            <a:r>
              <a:rPr lang="pt-BR" sz="2200" i="1" dirty="0" smtClean="0"/>
              <a:t>Ratio</a:t>
            </a:r>
            <a:r>
              <a:rPr lang="pt-BR" sz="2200" dirty="0" smtClean="0"/>
              <a:t>) médio de 34,524 dB</a:t>
            </a:r>
          </a:p>
          <a:p>
            <a:endParaRPr lang="pt-BR" sz="2200" dirty="0"/>
          </a:p>
          <a:p>
            <a:r>
              <a:rPr lang="pt-BR" sz="2200" dirty="0" smtClean="0"/>
              <a:t>Percepção de profundidade </a:t>
            </a:r>
            <a:r>
              <a:rPr lang="pt-BR" sz="2200" b="1" dirty="0" smtClean="0"/>
              <a:t>não afetada</a:t>
            </a:r>
          </a:p>
          <a:p>
            <a:pPr lvl="1"/>
            <a:r>
              <a:rPr lang="pt-BR" sz="1900" dirty="0" smtClean="0"/>
              <a:t>Criação de anáglifo com o par estéreo revertido</a:t>
            </a:r>
          </a:p>
          <a:p>
            <a:pPr marL="0" indent="0">
              <a:buNone/>
            </a:pPr>
            <a:endParaRPr lang="pt-BR" sz="2200" dirty="0" smtClean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68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Qualificacao\imagens\essay-2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2832" y="980728"/>
            <a:ext cx="4435444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Conclusão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19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Reversão Anaglífica – Por quê?</a:t>
            </a:r>
          </a:p>
          <a:p>
            <a:endParaRPr lang="pt-BR" dirty="0" smtClean="0"/>
          </a:p>
          <a:p>
            <a:r>
              <a:rPr lang="pt-BR" dirty="0" smtClean="0"/>
              <a:t>Conversão e Reversão Anaglífica</a:t>
            </a:r>
          </a:p>
          <a:p>
            <a:pPr lvl="1"/>
            <a:r>
              <a:rPr lang="pt-BR" dirty="0" smtClean="0"/>
              <a:t>A Tabela de Índice de Cores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Experimentos e Resultados Obtidos</a:t>
            </a:r>
          </a:p>
          <a:p>
            <a:endParaRPr lang="pt-BR" dirty="0" smtClean="0"/>
          </a:p>
          <a:p>
            <a:r>
              <a:rPr lang="pt-BR" dirty="0" smtClean="0"/>
              <a:t>Conclusão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91264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u="sng" dirty="0" smtClean="0"/>
              <a:t>Roteiro						        	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2078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Criação de um processo de reversão anaglífica viável</a:t>
            </a:r>
          </a:p>
          <a:p>
            <a:pPr lvl="1"/>
            <a:r>
              <a:rPr lang="pt-BR" dirty="0" smtClean="0"/>
              <a:t>Compatível</a:t>
            </a:r>
          </a:p>
          <a:p>
            <a:pPr lvl="1"/>
            <a:r>
              <a:rPr lang="pt-BR" dirty="0" smtClean="0"/>
              <a:t>Compressão sem perda de percepção de profundidade</a:t>
            </a:r>
          </a:p>
          <a:p>
            <a:endParaRPr lang="pt-BR" dirty="0" smtClean="0"/>
          </a:p>
          <a:p>
            <a:r>
              <a:rPr lang="pt-BR" dirty="0" smtClean="0"/>
              <a:t>Trabalhos Futuros</a:t>
            </a:r>
          </a:p>
          <a:p>
            <a:pPr lvl="1"/>
            <a:r>
              <a:rPr lang="pt-BR" dirty="0" smtClean="0"/>
              <a:t>Resultados de PSNR melhores</a:t>
            </a:r>
          </a:p>
          <a:p>
            <a:pPr lvl="1"/>
            <a:r>
              <a:rPr lang="pt-BR" dirty="0" smtClean="0"/>
              <a:t>Deslocamento de pixels (</a:t>
            </a:r>
            <a:r>
              <a:rPr lang="en-US" i="1" dirty="0" smtClean="0"/>
              <a:t>crosstalk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7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307" y="0"/>
            <a:ext cx="58864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pic>
        <p:nvPicPr>
          <p:cNvPr id="10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/>
          <a:stretch/>
        </p:blipFill>
        <p:spPr bwMode="auto">
          <a:xfrm>
            <a:off x="3255962" y="3429000"/>
            <a:ext cx="59245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versionados\1-Meus-Artigos\Qualificacao\imagens\essay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64" y="1024161"/>
            <a:ext cx="4064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Referências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65104"/>
          </a:xfrm>
        </p:spPr>
        <p:txBody>
          <a:bodyPr>
            <a:noAutofit/>
          </a:bodyPr>
          <a:lstStyle/>
          <a:p>
            <a:r>
              <a:rPr lang="pt-BR" sz="1600" dirty="0"/>
              <a:t>[1]   Andrade, L., Dolosic, P., Goularte, R. 2010. Construção de </a:t>
            </a:r>
            <a:r>
              <a:rPr lang="pt-BR" sz="1600" dirty="0" smtClean="0"/>
              <a:t>uma </a:t>
            </a:r>
            <a:r>
              <a:rPr lang="pt-BR" sz="1600" dirty="0"/>
              <a:t>Base de Vídeos Estereoscópicos. Technical Report. </a:t>
            </a:r>
            <a:r>
              <a:rPr lang="pt-BR" sz="1600" dirty="0" smtClean="0"/>
              <a:t>ICMC-University </a:t>
            </a:r>
            <a:r>
              <a:rPr lang="pt-BR" sz="1600" dirty="0"/>
              <a:t>of São Paulo, São Paulo, Brazil. Available </a:t>
            </a:r>
            <a:r>
              <a:rPr lang="pt-BR" sz="1600" dirty="0" smtClean="0"/>
              <a:t>at </a:t>
            </a:r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://www.icmc.usp.br/~</a:t>
            </a:r>
            <a:r>
              <a:rPr lang="pt-BR" sz="1600" dirty="0" smtClean="0">
                <a:hlinkClick r:id="rId2"/>
              </a:rPr>
              <a:t>biblio/BIBLIOTECA/rel_tec/RT_351.pdf</a:t>
            </a:r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[</a:t>
            </a:r>
            <a:r>
              <a:rPr lang="pt-BR" sz="1600" dirty="0"/>
              <a:t>2]   Andrade, L. A., Goularte, R. 2009. Anaglyphic stereoscopic </a:t>
            </a:r>
            <a:r>
              <a:rPr lang="pt-BR" sz="1600" dirty="0" smtClean="0"/>
              <a:t>perception </a:t>
            </a:r>
            <a:r>
              <a:rPr lang="pt-BR" sz="1600" dirty="0"/>
              <a:t>on lossy compressed digital videos. In </a:t>
            </a:r>
            <a:r>
              <a:rPr lang="pt-BR" sz="1600" dirty="0" smtClean="0"/>
              <a:t>Proceedings </a:t>
            </a:r>
            <a:r>
              <a:rPr lang="pt-BR" sz="1600" dirty="0"/>
              <a:t>of the XV Brazilian Symposium on </a:t>
            </a:r>
            <a:r>
              <a:rPr lang="pt-BR" sz="1600" dirty="0" smtClean="0"/>
              <a:t>Multimedia and </a:t>
            </a:r>
            <a:r>
              <a:rPr lang="pt-BR" sz="1600" dirty="0"/>
              <a:t>the Web (WebMedia '09). Fortaleza, v.1, n.1, 226-233. </a:t>
            </a:r>
            <a:r>
              <a:rPr lang="pt-BR" sz="1600" dirty="0" smtClean="0"/>
              <a:t>DOI=</a:t>
            </a:r>
            <a:r>
              <a:rPr lang="pt-BR" sz="1600" dirty="0" smtClean="0">
                <a:hlinkClick r:id="rId3"/>
              </a:rPr>
              <a:t>http</a:t>
            </a:r>
            <a:r>
              <a:rPr lang="pt-BR" sz="1600" dirty="0">
                <a:hlinkClick r:id="rId3"/>
              </a:rPr>
              <a:t>://</a:t>
            </a:r>
            <a:r>
              <a:rPr lang="pt-BR" sz="1600" dirty="0" smtClean="0">
                <a:hlinkClick r:id="rId3"/>
              </a:rPr>
              <a:t>doi.acm.org/10.1145/1858477.1858506</a:t>
            </a:r>
            <a:r>
              <a:rPr lang="pt-BR" sz="1600" dirty="0" smtClean="0"/>
              <a:t>. </a:t>
            </a:r>
          </a:p>
          <a:p>
            <a:endParaRPr lang="pt-BR" sz="1600" dirty="0"/>
          </a:p>
          <a:p>
            <a:r>
              <a:rPr lang="pt-BR" sz="1600" dirty="0"/>
              <a:t>[3]   Andrade, L. A., Goularte, R. 2010. Uma Análise da </a:t>
            </a:r>
            <a:r>
              <a:rPr lang="pt-BR" sz="1600" dirty="0" smtClean="0"/>
              <a:t>Influência </a:t>
            </a:r>
            <a:r>
              <a:rPr lang="pt-BR" sz="1600" dirty="0"/>
              <a:t>da Subamostragem de Crominância em Vídeos </a:t>
            </a:r>
            <a:r>
              <a:rPr lang="pt-BR" sz="1600" dirty="0" smtClean="0"/>
              <a:t>Estereoscópicos </a:t>
            </a:r>
            <a:r>
              <a:rPr lang="pt-BR" sz="1600" dirty="0"/>
              <a:t>Anaglíficos. In Proceedings of the XVI </a:t>
            </a:r>
            <a:r>
              <a:rPr lang="pt-BR" sz="1600" dirty="0" smtClean="0"/>
              <a:t>Brazilian </a:t>
            </a:r>
            <a:r>
              <a:rPr lang="pt-BR" sz="1600" dirty="0"/>
              <a:t>Symposium on Multimedia and the </a:t>
            </a:r>
            <a:r>
              <a:rPr lang="pt-BR" sz="1600" dirty="0" smtClean="0"/>
              <a:t>Web (WebMedia </a:t>
            </a:r>
            <a:r>
              <a:rPr lang="pt-BR" sz="1600" dirty="0"/>
              <a:t>'10</a:t>
            </a:r>
            <a:r>
              <a:rPr lang="pt-BR" sz="1600" dirty="0" smtClean="0"/>
              <a:t>).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5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[</a:t>
            </a:r>
            <a:r>
              <a:rPr lang="pt-BR" sz="1600" dirty="0"/>
              <a:t>4] </a:t>
            </a:r>
            <a:r>
              <a:rPr lang="en-US" sz="1600" dirty="0"/>
              <a:t>Smolic, A.; Mueller, K.; Merkle, P.; Kauff, P.; Wiegand, T. 2009. An Overview of Available and Emerging 3D Video Formats and Depth Enhanced Stereo as Efficient Generic Solution. Proceedings of the 27th conference on Picture Coding Symposium, 2009 (May, 2009), 1-4, 6-8. DOI=</a:t>
            </a:r>
            <a:r>
              <a:rPr lang="en-US" sz="1600" dirty="0">
                <a:hlinkClick r:id="rId2"/>
              </a:rPr>
              <a:t>http://dx.doi.org/10.1109/PCS.2009.5167358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 smtClean="0"/>
              <a:t>[5] Vetro, A. 2010. Representation and Coding Formats for Stereo and Multiview Video. In Studies in Computational Intelligence. Springer Berlin / Heidelberg, 51-73. DOI=</a:t>
            </a:r>
            <a:r>
              <a:rPr lang="en-US" sz="1600" dirty="0" smtClean="0">
                <a:hlinkClick r:id="rId3"/>
              </a:rPr>
              <a:t>http://dx.doi.org/10.1007/978-3-642-11686-5_2</a:t>
            </a:r>
            <a:r>
              <a:rPr lang="en-US" sz="1600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724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0" dirty="0" smtClean="0"/>
              <a:t>Perguntas</a:t>
            </a:r>
            <a:endParaRPr lang="pt-BR" sz="4400" b="0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sz="1200" dirty="0" smtClean="0"/>
              <a:t>Agradecimentos</a:t>
            </a:r>
          </a:p>
          <a:p>
            <a:pPr algn="r"/>
            <a:r>
              <a:rPr lang="pt-BR" sz="1200" dirty="0" smtClean="0"/>
              <a:t>CNPq</a:t>
            </a:r>
          </a:p>
          <a:p>
            <a:pPr algn="r"/>
            <a:r>
              <a:rPr lang="pt-BR" sz="1200" dirty="0" smtClean="0"/>
              <a:t>FAPESP</a:t>
            </a:r>
            <a:endParaRPr lang="pt-BR" sz="1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979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/>
              <a:t>Novos Experimentos… Novos Resultados</a:t>
            </a:r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632848" cy="48737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Aplicação da </a:t>
            </a:r>
            <a:r>
              <a:rPr lang="pt-BR" b="1" dirty="0" smtClean="0"/>
              <a:t>subamostragem</a:t>
            </a:r>
            <a:r>
              <a:rPr lang="pt-BR" dirty="0" smtClean="0"/>
              <a:t> também ao anáglifo </a:t>
            </a:r>
            <a:r>
              <a:rPr lang="pt-BR" b="1" dirty="0" smtClean="0"/>
              <a:t>verde-magenta</a:t>
            </a:r>
          </a:p>
          <a:p>
            <a:endParaRPr lang="pt-BR" dirty="0" smtClean="0"/>
          </a:p>
          <a:p>
            <a:r>
              <a:rPr lang="pt-BR" dirty="0"/>
              <a:t>Taxa de redução média de 79,64%</a:t>
            </a:r>
          </a:p>
          <a:p>
            <a:endParaRPr lang="pt-BR" dirty="0" smtClean="0"/>
          </a:p>
          <a:p>
            <a:r>
              <a:rPr lang="pt-BR" dirty="0" smtClean="0"/>
              <a:t>Teste com outra abordagem de subamostragem</a:t>
            </a:r>
            <a:r>
              <a:rPr lang="pt-BR" dirty="0"/>
              <a:t> </a:t>
            </a:r>
            <a:r>
              <a:rPr lang="pt-BR" dirty="0" smtClean="0"/>
              <a:t>4:4:0</a:t>
            </a:r>
          </a:p>
          <a:p>
            <a:pPr lvl="1"/>
            <a:r>
              <a:rPr lang="pt-BR" b="1" dirty="0" smtClean="0"/>
              <a:t>superior</a:t>
            </a:r>
            <a:r>
              <a:rPr lang="pt-BR" dirty="0" smtClean="0"/>
              <a:t> por pouca diferença em relação ao 4:2:2</a:t>
            </a:r>
          </a:p>
          <a:p>
            <a:endParaRPr lang="pt-BR" dirty="0" smtClean="0"/>
          </a:p>
          <a:p>
            <a:r>
              <a:rPr lang="pt-BR" dirty="0" smtClean="0"/>
              <a:t>PSNR médio de 40,905 dB</a:t>
            </a:r>
          </a:p>
          <a:p>
            <a:pPr lvl="1"/>
            <a:r>
              <a:rPr lang="pt-BR" b="1" dirty="0" smtClean="0"/>
              <a:t>Reestruturação</a:t>
            </a:r>
            <a:r>
              <a:rPr lang="pt-BR" dirty="0" smtClean="0"/>
              <a:t> do código resultou em </a:t>
            </a:r>
            <a:r>
              <a:rPr lang="pt-BR" b="1" dirty="0" smtClean="0"/>
              <a:t>melhorias</a:t>
            </a:r>
            <a:r>
              <a:rPr lang="pt-BR" dirty="0" smtClean="0"/>
              <a:t> no PSNR</a:t>
            </a:r>
          </a:p>
          <a:p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9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9018" y="-1"/>
            <a:ext cx="67764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0" dirty="0" smtClean="0"/>
              <a:t>Reversão Anaglífica – Por quê?</a:t>
            </a:r>
            <a:endParaRPr lang="pt-BR" sz="4400" b="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224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pt-BR" dirty="0" smtClean="0"/>
              <a:t>Codificação </a:t>
            </a:r>
            <a:r>
              <a:rPr lang="pt-BR" dirty="0"/>
              <a:t>Estereoscópica </a:t>
            </a:r>
            <a:r>
              <a:rPr lang="pt-BR" dirty="0" smtClean="0"/>
              <a:t>→ Novas estratégias para reduzir o volume de dados</a:t>
            </a:r>
          </a:p>
          <a:p>
            <a:pPr lvl="1"/>
            <a:r>
              <a:rPr lang="pt-BR" b="1" dirty="0" smtClean="0"/>
              <a:t>Incompatibilidade</a:t>
            </a:r>
            <a:r>
              <a:rPr lang="pt-BR" dirty="0" smtClean="0"/>
              <a:t> [4][5]</a:t>
            </a:r>
            <a:endParaRPr lang="pt-BR" dirty="0"/>
          </a:p>
          <a:p>
            <a:pPr lvl="1"/>
            <a:r>
              <a:rPr lang="pt-BR" dirty="0"/>
              <a:t>Compressão com perdas </a:t>
            </a:r>
            <a:r>
              <a:rPr lang="pt-BR" dirty="0" smtClean="0"/>
              <a:t>→ percepção de profundidade </a:t>
            </a:r>
            <a:r>
              <a:rPr lang="pt-BR" b="1" dirty="0" smtClean="0"/>
              <a:t>comprometida</a:t>
            </a:r>
            <a:r>
              <a:rPr lang="pt-BR" dirty="0" smtClean="0"/>
              <a:t> [2][3]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 smtClean="0"/>
              <a:t>Proposta</a:t>
            </a:r>
          </a:p>
          <a:p>
            <a:pPr lvl="1"/>
            <a:r>
              <a:rPr lang="pt-BR" dirty="0" smtClean="0"/>
              <a:t>Método de codificação exclusivo para vídeos estereoscópicos</a:t>
            </a:r>
          </a:p>
          <a:p>
            <a:pPr lvl="2"/>
            <a:r>
              <a:rPr lang="pt-BR" dirty="0" smtClean="0"/>
              <a:t>Compressão sem afetar a percepção de profundidade</a:t>
            </a:r>
          </a:p>
          <a:p>
            <a:pPr lvl="2"/>
            <a:r>
              <a:rPr lang="pt-BR" dirty="0" smtClean="0"/>
              <a:t>Compatibilidade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7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7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335903"/>
              </p:ext>
            </p:extLst>
          </p:nvPr>
        </p:nvGraphicFramePr>
        <p:xfrm>
          <a:off x="457200" y="1484784"/>
          <a:ext cx="74676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1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7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376534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285298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9" name="Texto explicativo em elipse 8"/>
          <p:cNvSpPr/>
          <p:nvPr/>
        </p:nvSpPr>
        <p:spPr>
          <a:xfrm>
            <a:off x="3707904" y="4221088"/>
            <a:ext cx="2808312" cy="1296144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500" dirty="0" smtClean="0"/>
              <a:t>Simples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500" dirty="0" smtClean="0"/>
              <a:t>Redução de 50% do volume de dados</a:t>
            </a:r>
          </a:p>
        </p:txBody>
      </p:sp>
    </p:spTree>
    <p:extLst>
      <p:ext uri="{BB962C8B-B14F-4D97-AF65-F5344CB8AC3E}">
        <p14:creationId xmlns:p14="http://schemas.microsoft.com/office/powerpoint/2010/main" val="3007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982963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7" name="Texto explicativo em elipse 6"/>
          <p:cNvSpPr/>
          <p:nvPr/>
        </p:nvSpPr>
        <p:spPr>
          <a:xfrm>
            <a:off x="3707904" y="4221088"/>
            <a:ext cx="2808312" cy="1296144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500" dirty="0" smtClean="0"/>
              <a:t>Simples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500" dirty="0" smtClean="0"/>
              <a:t>Redução de 50% do volume de dados</a:t>
            </a:r>
          </a:p>
        </p:txBody>
      </p:sp>
      <p:sp>
        <p:nvSpPr>
          <p:cNvPr id="8" name="Texto explicativo em elipse 7"/>
          <p:cNvSpPr/>
          <p:nvPr/>
        </p:nvSpPr>
        <p:spPr>
          <a:xfrm>
            <a:off x="3707904" y="5301208"/>
            <a:ext cx="2592288" cy="792088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500" dirty="0" smtClean="0"/>
              <a:t>Incompatível</a:t>
            </a:r>
          </a:p>
        </p:txBody>
      </p:sp>
    </p:spTree>
    <p:extLst>
      <p:ext uri="{BB962C8B-B14F-4D97-AF65-F5344CB8AC3E}">
        <p14:creationId xmlns:p14="http://schemas.microsoft.com/office/powerpoint/2010/main" val="5954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Visualização Estereoscópica</a:t>
            </a:r>
          </a:p>
          <a:p>
            <a:pPr lvl="1"/>
            <a:r>
              <a:rPr lang="pt-BR" dirty="0" smtClean="0"/>
              <a:t>Necessidade do Par Estéreo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808527273"/>
              </p:ext>
            </p:extLst>
          </p:nvPr>
        </p:nvGraphicFramePr>
        <p:xfrm>
          <a:off x="179512" y="2780928"/>
          <a:ext cx="849694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7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1909</TotalTime>
  <Words>851</Words>
  <Application>Microsoft Office PowerPoint</Application>
  <PresentationFormat>Apresentação na tela (4:3)</PresentationFormat>
  <Paragraphs>196</Paragraphs>
  <Slides>26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Balcão Envidraçado</vt:lpstr>
      <vt:lpstr>Reversing  Anaglyph Videos  Into Stereo Pairs</vt:lpstr>
      <vt:lpstr>Apresentação do PowerPoint</vt:lpstr>
      <vt:lpstr>Reversão Anaglífica – Por quê?</vt:lpstr>
      <vt:lpstr>Reversão Anaglífica – Por quê?</vt:lpstr>
      <vt:lpstr>Reversão Anaglífica – Por quê?</vt:lpstr>
      <vt:lpstr>Reversão Anaglífica – Por quê?</vt:lpstr>
      <vt:lpstr>Reversão Anaglífica – Por quê?</vt:lpstr>
      <vt:lpstr>Reversão Anaglífica – Por quê?</vt:lpstr>
      <vt:lpstr>Reversão Anaglífica – Por quê?</vt:lpstr>
      <vt:lpstr>Reversão Anaglífica – Por quê?</vt:lpstr>
      <vt:lpstr>Conversão e Reversão Anaglífica</vt:lpstr>
      <vt:lpstr>Conversão e Reversão Anaglífica</vt:lpstr>
      <vt:lpstr>Conversão e Reversão Anaglífica</vt:lpstr>
      <vt:lpstr>Conversão e Reversão Anaglífica</vt:lpstr>
      <vt:lpstr>Conversão e Reversão Anaglífica</vt:lpstr>
      <vt:lpstr>Experimentos e Resultados Obtidos</vt:lpstr>
      <vt:lpstr>Experimentos e Resultados Obtidos</vt:lpstr>
      <vt:lpstr>Experimentos e Resultados Obtidos</vt:lpstr>
      <vt:lpstr>Conclusão</vt:lpstr>
      <vt:lpstr>Conclusão</vt:lpstr>
      <vt:lpstr>Apresentação do PowerPoint</vt:lpstr>
      <vt:lpstr>Referências</vt:lpstr>
      <vt:lpstr>Referências</vt:lpstr>
      <vt:lpstr>Referências</vt:lpstr>
      <vt:lpstr>Perguntas</vt:lpstr>
      <vt:lpstr>Novos Experimentos… Novos Resultados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 Ricardo Uihara Zingarelli</cp:lastModifiedBy>
  <cp:revision>213</cp:revision>
  <cp:lastPrinted>2011-09-13T18:34:45Z</cp:lastPrinted>
  <dcterms:created xsi:type="dcterms:W3CDTF">2011-06-01T12:30:02Z</dcterms:created>
  <dcterms:modified xsi:type="dcterms:W3CDTF">2011-09-28T15:22:57Z</dcterms:modified>
</cp:coreProperties>
</file>