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9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32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54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44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1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7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1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4164-7B7C-49E7-AB99-C89067CC4132}" type="datetimeFigureOut">
              <a:rPr lang="pt-BR" smtClean="0"/>
              <a:t>4/7/2011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CBB-6076-483E-AC70-04433E8CD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39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/>
          <p:cNvGrpSpPr/>
          <p:nvPr/>
        </p:nvGrpSpPr>
        <p:grpSpPr>
          <a:xfrm>
            <a:off x="1547664" y="-27384"/>
            <a:ext cx="8064896" cy="6912768"/>
            <a:chOff x="1547664" y="-27384"/>
            <a:chExt cx="8064896" cy="6912768"/>
          </a:xfrm>
        </p:grpSpPr>
        <p:cxnSp>
          <p:nvCxnSpPr>
            <p:cNvPr id="32" name="Conector angulado 31"/>
            <p:cNvCxnSpPr>
              <a:stCxn id="5" idx="2"/>
              <a:endCxn id="35" idx="1"/>
            </p:cNvCxnSpPr>
            <p:nvPr/>
          </p:nvCxnSpPr>
          <p:spPr>
            <a:xfrm rot="16200000" flipH="1">
              <a:off x="1680280" y="4016463"/>
              <a:ext cx="2916324" cy="30123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angulado 33"/>
            <p:cNvCxnSpPr>
              <a:stCxn id="6" idx="2"/>
              <a:endCxn id="35" idx="3"/>
            </p:cNvCxnSpPr>
            <p:nvPr/>
          </p:nvCxnSpPr>
          <p:spPr>
            <a:xfrm rot="5400000">
              <a:off x="4524597" y="4065673"/>
              <a:ext cx="2916324" cy="20281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tângulo de cantos arredondados 4"/>
            <p:cNvSpPr/>
            <p:nvPr/>
          </p:nvSpPr>
          <p:spPr>
            <a:xfrm>
              <a:off x="2051720" y="1988840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Vídeo Anaglífico Principal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148064" y="1988840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Vídeo Anaglífico Complementar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2051720" y="44624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Vídeo Lado Esquerdo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5148064" y="44624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Vídeo Lado Direito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74175" y="1124744"/>
              <a:ext cx="4104456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Transformação Anaglífica Verde-Magenta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91680" y="3070773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RGB -&gt; YC</a:t>
              </a:r>
              <a:r>
                <a:rPr lang="pt-BR" sz="1400" baseline="-25000" dirty="0" smtClean="0"/>
                <a:t>b</a:t>
              </a:r>
              <a:r>
                <a:rPr lang="pt-BR" sz="1400" dirty="0" smtClean="0"/>
                <a:t>C</a:t>
              </a:r>
              <a:r>
                <a:rPr lang="pt-BR" sz="1400" baseline="-25000" dirty="0" smtClean="0"/>
                <a:t>r</a:t>
              </a:r>
              <a:endParaRPr lang="pt-BR" sz="1400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788024" y="3068960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RGB -&gt; YC</a:t>
              </a:r>
              <a:r>
                <a:rPr lang="pt-BR" sz="1400" baseline="-25000" dirty="0" smtClean="0"/>
                <a:t>b</a:t>
              </a:r>
              <a:r>
                <a:rPr lang="pt-BR" sz="1400" dirty="0" smtClean="0"/>
                <a:t>C</a:t>
              </a:r>
              <a:r>
                <a:rPr lang="pt-BR" sz="1400" baseline="-25000" dirty="0" smtClean="0"/>
                <a:t>r</a:t>
              </a:r>
              <a:endParaRPr lang="pt-BR" sz="14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691680" y="3502821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Subamostragem de Crominância</a:t>
              </a:r>
              <a:endParaRPr lang="pt-BR" sz="14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88024" y="3502821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Subamostragem de Crominância</a:t>
              </a:r>
              <a:endParaRPr lang="pt-BR" sz="1400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788024" y="4800778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Remoção de Y</a:t>
              </a:r>
              <a:endParaRPr lang="pt-BR" sz="1400" dirty="0"/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3649101" y="6165304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Arquivo Final</a:t>
              </a:r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92036" y="3936682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Transformada DWT</a:t>
              </a:r>
              <a:endParaRPr lang="pt-BR" sz="1400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788380" y="3934869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Transformada DWT</a:t>
              </a:r>
              <a:endParaRPr lang="pt-BR" sz="1400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692036" y="4368730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Quantização</a:t>
              </a:r>
              <a:endParaRPr lang="pt-BR" sz="14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788380" y="4366917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Quantização</a:t>
              </a:r>
              <a:endParaRPr lang="pt-BR" sz="1400" dirty="0"/>
            </a:p>
          </p:txBody>
        </p:sp>
        <p:cxnSp>
          <p:nvCxnSpPr>
            <p:cNvPr id="23" name="Conector de seta reta 22"/>
            <p:cNvCxnSpPr/>
            <p:nvPr/>
          </p:nvCxnSpPr>
          <p:spPr>
            <a:xfrm>
              <a:off x="6084168" y="764704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2988180" y="764704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6083812" y="1628800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>
              <a:off x="2987824" y="1628800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tângulo 34"/>
            <p:cNvSpPr/>
            <p:nvPr/>
          </p:nvSpPr>
          <p:spPr>
            <a:xfrm>
              <a:off x="3289061" y="5445224"/>
              <a:ext cx="259228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Codificação de Huffman</a:t>
              </a:r>
              <a:endParaRPr lang="pt-BR" sz="1400" dirty="0"/>
            </a:p>
          </p:txBody>
        </p:sp>
        <p:cxnSp>
          <p:nvCxnSpPr>
            <p:cNvPr id="40" name="Conector de seta reta 39"/>
            <p:cNvCxnSpPr>
              <a:stCxn id="35" idx="2"/>
              <a:endCxn id="17" idx="0"/>
            </p:cNvCxnSpPr>
            <p:nvPr/>
          </p:nvCxnSpPr>
          <p:spPr>
            <a:xfrm>
              <a:off x="4585205" y="5805264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tângulo 41"/>
            <p:cNvSpPr/>
            <p:nvPr/>
          </p:nvSpPr>
          <p:spPr>
            <a:xfrm>
              <a:off x="1547664" y="-27384"/>
              <a:ext cx="5976664" cy="864096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452320" y="235387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i="1" dirty="0" smtClean="0"/>
                <a:t>Par Estéreo</a:t>
              </a:r>
              <a:endParaRPr lang="pt-BR" sz="1600" i="1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547664" y="2996953"/>
              <a:ext cx="5976664" cy="2232248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452320" y="3874693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i="1" dirty="0" smtClean="0"/>
                <a:t>Remoção de </a:t>
              </a:r>
            </a:p>
            <a:p>
              <a:r>
                <a:rPr lang="pt-BR" sz="1600" i="1" dirty="0" smtClean="0"/>
                <a:t>Redundância Espacial</a:t>
              </a:r>
              <a:endParaRPr lang="pt-BR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5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Apresentação na tela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 Zingarelli</cp:lastModifiedBy>
  <cp:revision>7</cp:revision>
  <dcterms:created xsi:type="dcterms:W3CDTF">2011-07-04T18:12:32Z</dcterms:created>
  <dcterms:modified xsi:type="dcterms:W3CDTF">2011-07-04T18:42:40Z</dcterms:modified>
</cp:coreProperties>
</file>