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5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0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17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6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0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4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0E98-A692-4F69-88B6-7E142161FFF4}" type="datetimeFigureOut">
              <a:rPr lang="pt-BR" smtClean="0"/>
              <a:t>20/5/2011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2C5D-BCC9-4D6D-A512-4D82518E7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3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versionados\2-Disciplinas\Hipermidia\Monografia\WAI-relacao-entre-compon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69378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35896" y="1052736"/>
            <a:ext cx="12586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60032" y="1732746"/>
            <a:ext cx="12586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Interfaces gráficas ricas e interativas</a:t>
            </a:r>
            <a:endParaRPr lang="pt-BR" sz="1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51720" y="2575937"/>
            <a:ext cx="18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ferramentas de avaliação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19672" y="3007985"/>
            <a:ext cx="18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ferramentas de autoria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61268" y="2600749"/>
            <a:ext cx="2359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navegadores,  </a:t>
            </a:r>
            <a:r>
              <a:rPr lang="pt-BR" sz="1200" i="1" dirty="0" smtClean="0"/>
              <a:t>players</a:t>
            </a:r>
            <a:r>
              <a:rPr lang="pt-BR" sz="1200" dirty="0" smtClean="0"/>
              <a:t> de mídia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20072" y="2999369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tecnologias </a:t>
            </a:r>
            <a:r>
              <a:rPr lang="pt-BR" sz="1200" dirty="0" err="1" smtClean="0"/>
              <a:t>assistivas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4859868"/>
            <a:ext cx="1870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Desenvolvedores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9665" y="4859868"/>
            <a:ext cx="11506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57747" y="1043444"/>
            <a:ext cx="7880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WCAG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29530" y="1714003"/>
            <a:ext cx="11067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WAI-ARIA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49590" y="2953202"/>
            <a:ext cx="6711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ATAG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999382" y="2728025"/>
            <a:ext cx="7373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mtClean="0"/>
              <a:t>UAAG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68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Zingarelli</cp:lastModifiedBy>
  <cp:revision>3</cp:revision>
  <dcterms:created xsi:type="dcterms:W3CDTF">2011-05-20T19:28:26Z</dcterms:created>
  <dcterms:modified xsi:type="dcterms:W3CDTF">2011-05-20T19:36:04Z</dcterms:modified>
</cp:coreProperties>
</file>