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8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71"/>
    <a:srgbClr val="6565FF"/>
    <a:srgbClr val="FF5353"/>
    <a:srgbClr val="FF7C80"/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0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1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1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8D8A-9BF6-4F09-B8D2-3E331CA72F09}" type="datetimeFigureOut">
              <a:rPr lang="pt-BR" smtClean="0"/>
              <a:t>24/8/2011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Imagens </a:t>
            </a:r>
            <a:r>
              <a:rPr lang="pt-BR" dirty="0" err="1" smtClean="0"/>
              <a:t>Quali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68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 estéreo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-1692696" y="1196752"/>
            <a:ext cx="11849100" cy="7570132"/>
            <a:chOff x="-1692696" y="1196752"/>
            <a:chExt cx="11849100" cy="7570132"/>
          </a:xfrm>
        </p:grpSpPr>
        <p:pic>
          <p:nvPicPr>
            <p:cNvPr id="2050" name="Picture 2" descr="C:\Documents and Settings\Matheus\Desktop\Mestrado\1-Meus-Artigos\WebMedia11\old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1196752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Documents and Settings\Matheus\Desktop\Mestrado\1-Meus-Artigos\WebMedia11\old01-anaglyph-reversed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5085184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4002464" y="450912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002464" y="839755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504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DSCQS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755576" y="2781300"/>
            <a:ext cx="7605796" cy="1727820"/>
            <a:chOff x="755576" y="2781300"/>
            <a:chExt cx="7605796" cy="17278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81300"/>
              <a:ext cx="7605796" cy="172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1043608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878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716016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5882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0760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82864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724896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58822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95736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95936" y="2960948"/>
              <a:ext cx="432048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940152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740352" y="2917252"/>
              <a:ext cx="432048" cy="1159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123728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82410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833081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668344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324380" y="2956301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188592" y="294643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075208" y="2971690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9420" y="296181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31594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95736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1318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413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0072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9167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7857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6 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5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DSCQS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64423" y="54269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19871" y="1948346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20070" y="23170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Excelente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220070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Bom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220070" y="3712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Razoável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220070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Ruim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20070" y="50353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Péssimo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95936" y="16288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770021" y="16288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6" t="10118" r="41666"/>
          <a:stretch/>
        </p:blipFill>
        <p:spPr bwMode="auto">
          <a:xfrm>
            <a:off x="3924463" y="2050472"/>
            <a:ext cx="1367617" cy="374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6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Disparidade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pic>
        <p:nvPicPr>
          <p:cNvPr id="4" name="Picture 2" descr="C:\Documents and Settings\Matheus\Desktop\Mestrado\Imagens\disparida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291556"/>
            <a:ext cx="4219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Paralaxe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529321" y="1844824"/>
            <a:ext cx="5153121" cy="4528317"/>
            <a:chOff x="1529321" y="1844824"/>
            <a:chExt cx="5153121" cy="4528317"/>
          </a:xfrm>
        </p:grpSpPr>
        <p:grpSp>
          <p:nvGrpSpPr>
            <p:cNvPr id="8" name="Grupo 7"/>
            <p:cNvGrpSpPr/>
            <p:nvPr/>
          </p:nvGrpSpPr>
          <p:grpSpPr>
            <a:xfrm>
              <a:off x="1529321" y="1844824"/>
              <a:ext cx="2322599" cy="2251260"/>
              <a:chOff x="1529321" y="1844824"/>
              <a:chExt cx="2322599" cy="22512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529321" y="1844824"/>
                <a:ext cx="2322599" cy="1823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CaixaDeTexto 4"/>
              <p:cNvSpPr txBox="1"/>
              <p:nvPr/>
            </p:nvSpPr>
            <p:spPr>
              <a:xfrm>
                <a:off x="1952197" y="3772919"/>
                <a:ext cx="16025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(A) Paralaxe Zero</a:t>
                </a:r>
                <a:endParaRPr lang="pt-BR" sz="1500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625607" y="4373302"/>
              <a:ext cx="2056835" cy="1999839"/>
              <a:chOff x="4625607" y="4373302"/>
              <a:chExt cx="2056835" cy="1999839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66801" y="4373302"/>
                <a:ext cx="1921423" cy="16098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4625607" y="6049976"/>
                <a:ext cx="20568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(D) Paralaxe Divergente</a:t>
                </a:r>
                <a:endParaRPr lang="pt-BR" sz="15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840146" y="4365104"/>
              <a:ext cx="1921423" cy="2007732"/>
              <a:chOff x="1840146" y="4365104"/>
              <a:chExt cx="1921423" cy="200773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840146" y="4365104"/>
                <a:ext cx="1921423" cy="159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1864752" y="6049671"/>
                <a:ext cx="18722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(C) Paralaxe Negativa</a:t>
                </a:r>
                <a:endParaRPr lang="pt-BR" sz="1500" dirty="0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693314" y="2093325"/>
              <a:ext cx="1921423" cy="2002758"/>
              <a:chOff x="4693314" y="2093325"/>
              <a:chExt cx="1921423" cy="2002758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93314" y="2093325"/>
                <a:ext cx="1921423" cy="1588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4788024" y="3772918"/>
                <a:ext cx="17817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(B) Paralaxe Positiva</a:t>
                </a:r>
                <a:endParaRPr lang="pt-BR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1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anaglífica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730716" cy="3186633"/>
            <a:chOff x="539552" y="1700808"/>
            <a:chExt cx="8730716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97122" y="2872816"/>
              <a:ext cx="342929" cy="342929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R</a:t>
              </a:r>
              <a:r>
                <a:rPr lang="pt-BR" sz="1000" baseline="-25000" dirty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812951" y="2872816"/>
              <a:ext cx="342929" cy="34292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B</a:t>
              </a:r>
              <a:r>
                <a:rPr lang="pt-BR" sz="1000" baseline="-25000" dirty="0" smtClean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89478" y="3810000"/>
              <a:ext cx="361561" cy="3615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G</a:t>
              </a:r>
              <a:r>
                <a:rPr lang="pt-BR" sz="1000" baseline="-25000" dirty="0">
                  <a:solidFill>
                    <a:schemeClr val="tx1"/>
                  </a:solidFill>
                </a:rPr>
                <a:t>2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97123" y="3697971"/>
              <a:ext cx="473591" cy="473591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702169" y="3697971"/>
              <a:ext cx="473591" cy="473591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49646" y="2742154"/>
              <a:ext cx="473591" cy="473591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1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direito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esquerdo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Convers</a:t>
              </a:r>
              <a:r>
                <a:rPr lang="pt-BR" dirty="0" err="1" smtClean="0"/>
                <a:t>ão</a:t>
              </a:r>
              <a:r>
                <a:rPr lang="pt-BR" dirty="0" smtClean="0"/>
                <a:t> anaglífica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48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Anáglifo verde-magenta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1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Anaglyph</a:t>
            </a:r>
            <a:r>
              <a:rPr lang="pt-BR" dirty="0" smtClean="0"/>
              <a:t> </a:t>
            </a:r>
            <a:r>
              <a:rPr lang="pt-BR" dirty="0" err="1" smtClean="0"/>
              <a:t>conversion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856984" cy="3186633"/>
            <a:chOff x="539552" y="1700808"/>
            <a:chExt cx="8856984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R</a:t>
                </a:r>
                <a:r>
                  <a:rPr lang="pt-BR" sz="3200" b="1" baseline="-25000" dirty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G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R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G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B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68483" y="2796922"/>
              <a:ext cx="400208" cy="384036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R</a:t>
              </a:r>
              <a:r>
                <a:rPr lang="pt-BR" sz="1600" baseline="-25000" dirty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784312" y="2796922"/>
              <a:ext cx="400208" cy="38403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B</a:t>
              </a:r>
              <a:r>
                <a:rPr lang="pt-BR" sz="1600" baseline="-250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59282" y="3732989"/>
              <a:ext cx="421954" cy="40490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G</a:t>
              </a:r>
              <a:r>
                <a:rPr lang="pt-BR" sz="1600" baseline="-25000" dirty="0">
                  <a:solidFill>
                    <a:schemeClr val="tx1"/>
                  </a:solidFill>
                </a:rPr>
                <a:t>2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66892" y="3648515"/>
              <a:ext cx="534054" cy="572504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</a:rPr>
                <a:t>R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71938" y="3648515"/>
              <a:ext cx="534054" cy="572504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</a:rPr>
                <a:t>B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19415" y="2692698"/>
              <a:ext cx="534054" cy="572504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G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1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G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sz="3200" b="1" baseline="-25000" dirty="0">
                    <a:solidFill>
                      <a:schemeClr val="tx1"/>
                    </a:solidFill>
                  </a:rPr>
                  <a:t>2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Image</a:t>
              </a:r>
              <a:r>
                <a:rPr lang="pt-BR" dirty="0" smtClean="0"/>
                <a:t> for </a:t>
              </a:r>
              <a:r>
                <a:rPr lang="pt-BR" dirty="0" err="1" smtClean="0"/>
                <a:t>the</a:t>
              </a:r>
              <a:r>
                <a:rPr lang="pt-BR" dirty="0" smtClean="0"/>
                <a:t> </a:t>
              </a:r>
              <a:r>
                <a:rPr lang="pt-BR" dirty="0" err="1" smtClean="0"/>
                <a:t>right</a:t>
              </a:r>
              <a:r>
                <a:rPr lang="pt-BR" dirty="0" smtClean="0"/>
                <a:t> </a:t>
              </a:r>
              <a:r>
                <a:rPr lang="pt-BR" dirty="0" err="1" smtClean="0"/>
                <a:t>eye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for the left eye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Anaglyph</a:t>
              </a:r>
              <a:r>
                <a:rPr lang="pt-BR" dirty="0" smtClean="0"/>
                <a:t> </a:t>
              </a:r>
              <a:r>
                <a:rPr lang="pt-BR" dirty="0" err="1" smtClean="0"/>
                <a:t>conversion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61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Green-magenta </a:t>
              </a:r>
              <a:r>
                <a:rPr lang="pt-BR" dirty="0" err="1" smtClean="0"/>
                <a:t>anaglyph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6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 </a:t>
            </a:r>
            <a:r>
              <a:rPr lang="pt-BR" dirty="0" err="1" smtClean="0"/>
              <a:t>autoestereoscópico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84776" cy="358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Subamostragem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763688" y="1268760"/>
            <a:ext cx="4961270" cy="5443753"/>
            <a:chOff x="1763688" y="1268760"/>
            <a:chExt cx="4961270" cy="5443753"/>
          </a:xfrm>
        </p:grpSpPr>
        <p:sp>
          <p:nvSpPr>
            <p:cNvPr id="5" name="Retângulo 4"/>
            <p:cNvSpPr/>
            <p:nvPr/>
          </p:nvSpPr>
          <p:spPr>
            <a:xfrm>
              <a:off x="6136481" y="1914947"/>
              <a:ext cx="52375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84168" y="1556792"/>
              <a:ext cx="5040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75856" y="6435514"/>
              <a:ext cx="1800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(C) Subamostragem 4:2:0</a:t>
              </a:r>
              <a:endParaRPr lang="pt-BR" sz="12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910194" y="3253390"/>
              <a:ext cx="1814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(B) Subamostragem 4:2:2</a:t>
              </a:r>
              <a:endParaRPr lang="pt-BR" sz="12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15517" y="2997160"/>
              <a:ext cx="19442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(A) Subamostragem 4:4:4</a:t>
              </a:r>
              <a:endParaRPr lang="pt-BR" sz="1200" dirty="0"/>
            </a:p>
          </p:txBody>
        </p:sp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699" y="3530389"/>
              <a:ext cx="45624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276" y="1268760"/>
              <a:ext cx="1752600" cy="186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440210"/>
              <a:ext cx="2047875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5853580" y="4005064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879736" y="4211921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897496" y="4433476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527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profundidades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28440"/>
            <a:ext cx="5040560" cy="339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Anáglifos</a:t>
            </a:r>
            <a:r>
              <a:rPr lang="pt-BR" dirty="0" smtClean="0"/>
              <a:t>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691680" y="1484784"/>
            <a:ext cx="5924550" cy="7642140"/>
            <a:chOff x="1691680" y="44624"/>
            <a:chExt cx="5924550" cy="7642140"/>
          </a:xfrm>
        </p:grpSpPr>
        <p:pic>
          <p:nvPicPr>
            <p:cNvPr id="1029" name="Picture 5" descr="C:\Documents and Settings\Matheus\Desktop\Mestrado\1-Meus-Artigos\WebMedia11\old01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4624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ocuments and Settings\Matheus\Desktop\Mestrado\1-Meus-Artigos\WebMedia11\old01-anaglyph-reversed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983682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4424565" y="338835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424565" y="731743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997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194</Words>
  <Application>Microsoft Office PowerPoint</Application>
  <PresentationFormat>Apresentação na tela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Imagens Quali</vt:lpstr>
      <vt:lpstr>Disparidade (Stereographics, 1997)</vt:lpstr>
      <vt:lpstr>Paralaxe (Stereographics, 1997)</vt:lpstr>
      <vt:lpstr>Transformação anaglífica</vt:lpstr>
      <vt:lpstr>Anaglyph conversion</vt:lpstr>
      <vt:lpstr>Monitor autoestereoscópico</vt:lpstr>
      <vt:lpstr>Subamostragem</vt:lpstr>
      <vt:lpstr>Mapa de profundidades</vt:lpstr>
      <vt:lpstr>Anáglifos original e revertido</vt:lpstr>
      <vt:lpstr>Par estéreo original e revertido</vt:lpstr>
      <vt:lpstr>DSCQS</vt:lpstr>
      <vt:lpstr>Tabela DSCQS</vt:lpstr>
    </vt:vector>
  </TitlesOfParts>
  <Company>Zinga-Home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 Zingarelli</cp:lastModifiedBy>
  <cp:revision>27</cp:revision>
  <dcterms:created xsi:type="dcterms:W3CDTF">2011-07-21T18:35:08Z</dcterms:created>
  <dcterms:modified xsi:type="dcterms:W3CDTF">2011-08-24T13:24:13Z</dcterms:modified>
</cp:coreProperties>
</file>